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 id="2147483668" r:id="rId5"/>
    <p:sldMasterId id="2147483680" r:id="rId6"/>
    <p:sldMasterId id="2147483692" r:id="rId7"/>
  </p:sldMasterIdLst>
  <p:notesMasterIdLst>
    <p:notesMasterId r:id="rId43"/>
  </p:notesMasterIdLst>
  <p:handoutMasterIdLst>
    <p:handoutMasterId r:id="rId44"/>
  </p:handoutMasterIdLst>
  <p:sldIdLst>
    <p:sldId id="257" r:id="rId8"/>
    <p:sldId id="315" r:id="rId9"/>
    <p:sldId id="314" r:id="rId10"/>
    <p:sldId id="449" r:id="rId11"/>
    <p:sldId id="450" r:id="rId12"/>
    <p:sldId id="467" r:id="rId13"/>
    <p:sldId id="470" r:id="rId14"/>
    <p:sldId id="471" r:id="rId15"/>
    <p:sldId id="323" r:id="rId16"/>
    <p:sldId id="294" r:id="rId17"/>
    <p:sldId id="326" r:id="rId18"/>
    <p:sldId id="320" r:id="rId19"/>
    <p:sldId id="321" r:id="rId20"/>
    <p:sldId id="260" r:id="rId21"/>
    <p:sldId id="325" r:id="rId22"/>
    <p:sldId id="273" r:id="rId23"/>
    <p:sldId id="324" r:id="rId24"/>
    <p:sldId id="328" r:id="rId25"/>
    <p:sldId id="322" r:id="rId26"/>
    <p:sldId id="261" r:id="rId27"/>
    <p:sldId id="329" r:id="rId28"/>
    <p:sldId id="289" r:id="rId29"/>
    <p:sldId id="285" r:id="rId30"/>
    <p:sldId id="475" r:id="rId31"/>
    <p:sldId id="531" r:id="rId32"/>
    <p:sldId id="495" r:id="rId33"/>
    <p:sldId id="533" r:id="rId34"/>
    <p:sldId id="534" r:id="rId35"/>
    <p:sldId id="532" r:id="rId36"/>
    <p:sldId id="535" r:id="rId37"/>
    <p:sldId id="307" r:id="rId38"/>
    <p:sldId id="464" r:id="rId39"/>
    <p:sldId id="469" r:id="rId40"/>
    <p:sldId id="301" r:id="rId41"/>
    <p:sldId id="447" r:id="rId42"/>
  </p:sldIdLst>
  <p:sldSz cx="12192000" cy="6858000"/>
  <p:notesSz cx="9236075" cy="7010400"/>
  <p:embeddedFontLs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Cambria" panose="02040503050406030204" pitchFamily="18" charset="0"/>
      <p:regular r:id="rId51"/>
      <p:bold r:id="rId52"/>
      <p:italic r:id="rId53"/>
      <p:boldItalic r:id="rId54"/>
    </p:embeddedFont>
    <p:embeddedFont>
      <p:font typeface="Franklin Gothic Book" panose="020B0503020102020204" pitchFamily="34" charset="0"/>
      <p:regular r:id="rId55"/>
      <p:italic r:id="rId56"/>
    </p:embeddedFont>
    <p:embeddedFont>
      <p:font typeface="Georgia" panose="02040502050405020303" pitchFamily="18" charset="0"/>
      <p:regular r:id="rId57"/>
      <p:bold r:id="rId58"/>
      <p:italic r:id="rId59"/>
      <p:boldItalic r:id="rId60"/>
    </p:embeddedFont>
    <p:embeddedFont>
      <p:font typeface="Gill Sans MT" panose="020B0502020104020203" pitchFamily="34" charset="0"/>
      <p:regular r:id="rId61"/>
      <p:bold r:id="rId62"/>
      <p:italic r:id="rId63"/>
      <p:boldItalic r:id="rId64"/>
    </p:embeddedFont>
    <p:embeddedFont>
      <p:font typeface="Helvetica" panose="020B0604020202020204" pitchFamily="34" charset="0"/>
      <p:regular r:id="rId65"/>
      <p:bold r:id="rId66"/>
      <p:italic r:id="rId67"/>
      <p:bold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stasia Edmonston" initials="AE" lastIdx="3" clrIdx="0">
    <p:extLst>
      <p:ext uri="{19B8F6BF-5375-455C-9EA6-DF929625EA0E}">
        <p15:presenceInfo xmlns:p15="http://schemas.microsoft.com/office/powerpoint/2012/main" userId="S-1-5-21-3319432526-1753839183-2002525808-17466" providerId="AD"/>
      </p:ext>
    </p:extLst>
  </p:cmAuthor>
  <p:cmAuthor id="2" name="Alexandra Bonardi" initials="AB" lastIdx="5" clrIdx="1">
    <p:extLst>
      <p:ext uri="{19B8F6BF-5375-455C-9EA6-DF929625EA0E}">
        <p15:presenceInfo xmlns:p15="http://schemas.microsoft.com/office/powerpoint/2012/main" userId="Alexandra Bonardi" providerId="None"/>
      </p:ext>
    </p:extLst>
  </p:cmAuthor>
  <p:cmAuthor id="3" name="Jessica Maloney" initials="JM" lastIdx="6" clrIdx="2">
    <p:extLst>
      <p:ext uri="{19B8F6BF-5375-455C-9EA6-DF929625EA0E}">
        <p15:presenceInfo xmlns:p15="http://schemas.microsoft.com/office/powerpoint/2012/main" userId="Jessica Malone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9FC"/>
    <a:srgbClr val="4951BC"/>
    <a:srgbClr val="F9A21E"/>
    <a:srgbClr val="BF202F"/>
    <a:srgbClr val="095190"/>
    <a:srgbClr val="0094B5"/>
    <a:srgbClr val="8D9900"/>
    <a:srgbClr val="20422A"/>
    <a:srgbClr val="015365"/>
    <a:srgbClr val="000000"/>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ED0C27-37F8-461F-A358-CEB50F87A7F5}" v="99" dt="2022-06-17T16:40:53.266"/>
    <p1510:client id="{75F032AB-E0AC-476B-B5E3-7CBFAD4092E6}" v="7482" dt="2022-06-17T18:46:08.259"/>
    <p1510:client id="{A3F837D7-F7D7-A045-15D7-CB14E7CA67B1}" v="13" dt="2022-06-17T15:20:17.6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975" autoAdjust="0"/>
    <p:restoredTop sz="89824" autoAdjust="0"/>
  </p:normalViewPr>
  <p:slideViewPr>
    <p:cSldViewPr snapToGrid="0">
      <p:cViewPr varScale="1">
        <p:scale>
          <a:sx n="77" d="100"/>
          <a:sy n="77" d="100"/>
        </p:scale>
        <p:origin x="130" y="62"/>
      </p:cViewPr>
      <p:guideLst/>
    </p:cSldViewPr>
  </p:slideViewPr>
  <p:outlineViewPr>
    <p:cViewPr>
      <p:scale>
        <a:sx n="33" d="100"/>
        <a:sy n="33" d="100"/>
      </p:scale>
      <p:origin x="0" y="-614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3" d="100"/>
          <a:sy n="63" d="100"/>
        </p:scale>
        <p:origin x="1900"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font" Target="fonts/font17.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font" Target="fonts/font7.fntdata"/><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Master" Target="slideMasters/slideMaster4.xml"/><Relationship Id="rId71" Type="http://schemas.openxmlformats.org/officeDocument/2006/relationships/viewProps" Target="view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diagrams/_rels/drawing2.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A26DFF-D871-47FA-815C-12E6C24C2D67}" type="doc">
      <dgm:prSet loTypeId="urn:microsoft.com/office/officeart/2009/layout/CircleArrowProcess" loCatId="cycle" qsTypeId="urn:microsoft.com/office/officeart/2005/8/quickstyle/simple4" qsCatId="simple" csTypeId="urn:microsoft.com/office/officeart/2005/8/colors/accent6_2" csCatId="accent6" phldr="1"/>
      <dgm:spPr/>
      <dgm:t>
        <a:bodyPr/>
        <a:lstStyle/>
        <a:p>
          <a:endParaRPr lang="en-US"/>
        </a:p>
      </dgm:t>
    </dgm:pt>
    <dgm:pt modelId="{2CF4538F-B68D-4762-B31D-8EE83FF898A4}">
      <dgm:prSet phldrT="[Text]"/>
      <dgm:spPr/>
      <dgm:t>
        <a:bodyPr/>
        <a:lstStyle/>
        <a:p>
          <a:r>
            <a:rPr lang="en-US" dirty="0"/>
            <a:t>Person Centeredness</a:t>
          </a:r>
        </a:p>
      </dgm:t>
    </dgm:pt>
    <dgm:pt modelId="{6201057D-DA6E-457A-9950-5D008BB375DA}" type="parTrans" cxnId="{0A0568C0-524B-4A6B-8156-F041415F9C3A}">
      <dgm:prSet/>
      <dgm:spPr/>
      <dgm:t>
        <a:bodyPr/>
        <a:lstStyle/>
        <a:p>
          <a:endParaRPr lang="en-US"/>
        </a:p>
      </dgm:t>
    </dgm:pt>
    <dgm:pt modelId="{1FC9190E-0622-4A22-B57D-F894A2E929AC}" type="sibTrans" cxnId="{0A0568C0-524B-4A6B-8156-F041415F9C3A}">
      <dgm:prSet/>
      <dgm:spPr/>
      <dgm:t>
        <a:bodyPr/>
        <a:lstStyle/>
        <a:p>
          <a:endParaRPr lang="en-US"/>
        </a:p>
      </dgm:t>
    </dgm:pt>
    <dgm:pt modelId="{51BA8F9A-976F-4D51-804E-E4277A7E8393}">
      <dgm:prSet phldrT="[Text]"/>
      <dgm:spPr/>
      <dgm:t>
        <a:bodyPr/>
        <a:lstStyle/>
        <a:p>
          <a:r>
            <a:rPr lang="en-US" dirty="0"/>
            <a:t>Supported Decision-Making</a:t>
          </a:r>
        </a:p>
      </dgm:t>
    </dgm:pt>
    <dgm:pt modelId="{FC3A7189-6D1D-4BA3-9EDD-2493BFA9A352}" type="parTrans" cxnId="{C0A52CD0-1956-4E20-B58B-2E48814A4E64}">
      <dgm:prSet/>
      <dgm:spPr/>
      <dgm:t>
        <a:bodyPr/>
        <a:lstStyle/>
        <a:p>
          <a:endParaRPr lang="en-US"/>
        </a:p>
      </dgm:t>
    </dgm:pt>
    <dgm:pt modelId="{CE9D4B3E-7B7A-4A28-906A-6027E52B2092}" type="sibTrans" cxnId="{C0A52CD0-1956-4E20-B58B-2E48814A4E64}">
      <dgm:prSet/>
      <dgm:spPr/>
      <dgm:t>
        <a:bodyPr/>
        <a:lstStyle/>
        <a:p>
          <a:endParaRPr lang="en-US"/>
        </a:p>
      </dgm:t>
    </dgm:pt>
    <dgm:pt modelId="{F927464E-94F3-4967-BAE9-00D24587EB7C}">
      <dgm:prSet phldrT="[Text]"/>
      <dgm:spPr/>
      <dgm:t>
        <a:bodyPr/>
        <a:lstStyle/>
        <a:p>
          <a:r>
            <a:rPr lang="en-US" dirty="0"/>
            <a:t>Person Centeredness</a:t>
          </a:r>
        </a:p>
      </dgm:t>
    </dgm:pt>
    <dgm:pt modelId="{A2B2B03E-2FF7-48B5-B434-1830BA06579A}" type="parTrans" cxnId="{73E844C7-9A07-48CD-965D-C73ABC64E3AB}">
      <dgm:prSet/>
      <dgm:spPr/>
      <dgm:t>
        <a:bodyPr/>
        <a:lstStyle/>
        <a:p>
          <a:endParaRPr lang="en-US"/>
        </a:p>
      </dgm:t>
    </dgm:pt>
    <dgm:pt modelId="{6288D405-6052-4084-A23D-33E928507748}" type="sibTrans" cxnId="{73E844C7-9A07-48CD-965D-C73ABC64E3AB}">
      <dgm:prSet/>
      <dgm:spPr/>
      <dgm:t>
        <a:bodyPr/>
        <a:lstStyle/>
        <a:p>
          <a:endParaRPr lang="en-US"/>
        </a:p>
      </dgm:t>
    </dgm:pt>
    <dgm:pt modelId="{CB60743F-6936-44A7-B9DF-DF29E15C9536}" type="pres">
      <dgm:prSet presAssocID="{9FA26DFF-D871-47FA-815C-12E6C24C2D67}" presName="Name0" presStyleCnt="0">
        <dgm:presLayoutVars>
          <dgm:chMax val="7"/>
          <dgm:chPref val="7"/>
          <dgm:dir/>
          <dgm:animLvl val="lvl"/>
        </dgm:presLayoutVars>
      </dgm:prSet>
      <dgm:spPr/>
    </dgm:pt>
    <dgm:pt modelId="{AE6F1DEB-BBE8-4EE2-B3DF-E3F02E36DBCB}" type="pres">
      <dgm:prSet presAssocID="{2CF4538F-B68D-4762-B31D-8EE83FF898A4}" presName="Accent1" presStyleCnt="0"/>
      <dgm:spPr/>
    </dgm:pt>
    <dgm:pt modelId="{91BB4D8F-E259-47CF-AAE4-0D649C0A3D86}" type="pres">
      <dgm:prSet presAssocID="{2CF4538F-B68D-4762-B31D-8EE83FF898A4}" presName="Accent" presStyleLbl="node1" presStyleIdx="0" presStyleCnt="3"/>
      <dgm:spPr/>
    </dgm:pt>
    <dgm:pt modelId="{141D7059-5D35-4F8B-AE77-D96AAA6AE952}" type="pres">
      <dgm:prSet presAssocID="{2CF4538F-B68D-4762-B31D-8EE83FF898A4}" presName="Parent1" presStyleLbl="revTx" presStyleIdx="0" presStyleCnt="3">
        <dgm:presLayoutVars>
          <dgm:chMax val="1"/>
          <dgm:chPref val="1"/>
          <dgm:bulletEnabled val="1"/>
        </dgm:presLayoutVars>
      </dgm:prSet>
      <dgm:spPr/>
    </dgm:pt>
    <dgm:pt modelId="{3D89D3E3-67D0-4022-BFE1-A94B398D231C}" type="pres">
      <dgm:prSet presAssocID="{51BA8F9A-976F-4D51-804E-E4277A7E8393}" presName="Accent2" presStyleCnt="0"/>
      <dgm:spPr/>
    </dgm:pt>
    <dgm:pt modelId="{B8D923A3-F76D-4A01-B9B3-31B559DE7D95}" type="pres">
      <dgm:prSet presAssocID="{51BA8F9A-976F-4D51-804E-E4277A7E8393}" presName="Accent" presStyleLbl="node1" presStyleIdx="1" presStyleCnt="3"/>
      <dgm:spPr/>
    </dgm:pt>
    <dgm:pt modelId="{90D31B92-BB61-42AD-B052-E347D5757278}" type="pres">
      <dgm:prSet presAssocID="{51BA8F9A-976F-4D51-804E-E4277A7E8393}" presName="Parent2" presStyleLbl="revTx" presStyleIdx="1" presStyleCnt="3">
        <dgm:presLayoutVars>
          <dgm:chMax val="1"/>
          <dgm:chPref val="1"/>
          <dgm:bulletEnabled val="1"/>
        </dgm:presLayoutVars>
      </dgm:prSet>
      <dgm:spPr/>
    </dgm:pt>
    <dgm:pt modelId="{587B718D-37D5-4844-8562-406573DCC2CF}" type="pres">
      <dgm:prSet presAssocID="{F927464E-94F3-4967-BAE9-00D24587EB7C}" presName="Accent3" presStyleCnt="0"/>
      <dgm:spPr/>
    </dgm:pt>
    <dgm:pt modelId="{37A6931F-33ED-4B99-A057-285EAE3A1B33}" type="pres">
      <dgm:prSet presAssocID="{F927464E-94F3-4967-BAE9-00D24587EB7C}" presName="Accent" presStyleLbl="node1" presStyleIdx="2" presStyleCnt="3"/>
      <dgm:spPr/>
    </dgm:pt>
    <dgm:pt modelId="{F85719A6-F727-43B9-A579-B51ED96A0331}" type="pres">
      <dgm:prSet presAssocID="{F927464E-94F3-4967-BAE9-00D24587EB7C}" presName="Parent3" presStyleLbl="revTx" presStyleIdx="2" presStyleCnt="3">
        <dgm:presLayoutVars>
          <dgm:chMax val="1"/>
          <dgm:chPref val="1"/>
          <dgm:bulletEnabled val="1"/>
        </dgm:presLayoutVars>
      </dgm:prSet>
      <dgm:spPr/>
    </dgm:pt>
  </dgm:ptLst>
  <dgm:cxnLst>
    <dgm:cxn modelId="{8B3ACB94-A05A-461C-887C-368199C65335}" type="presOf" srcId="{2CF4538F-B68D-4762-B31D-8EE83FF898A4}" destId="{141D7059-5D35-4F8B-AE77-D96AAA6AE952}" srcOrd="0" destOrd="0" presId="urn:microsoft.com/office/officeart/2009/layout/CircleArrowProcess"/>
    <dgm:cxn modelId="{DA0BA199-D594-4516-980F-A8528FF64F69}" type="presOf" srcId="{51BA8F9A-976F-4D51-804E-E4277A7E8393}" destId="{90D31B92-BB61-42AD-B052-E347D5757278}" srcOrd="0" destOrd="0" presId="urn:microsoft.com/office/officeart/2009/layout/CircleArrowProcess"/>
    <dgm:cxn modelId="{0A0568C0-524B-4A6B-8156-F041415F9C3A}" srcId="{9FA26DFF-D871-47FA-815C-12E6C24C2D67}" destId="{2CF4538F-B68D-4762-B31D-8EE83FF898A4}" srcOrd="0" destOrd="0" parTransId="{6201057D-DA6E-457A-9950-5D008BB375DA}" sibTransId="{1FC9190E-0622-4A22-B57D-F894A2E929AC}"/>
    <dgm:cxn modelId="{73E844C7-9A07-48CD-965D-C73ABC64E3AB}" srcId="{9FA26DFF-D871-47FA-815C-12E6C24C2D67}" destId="{F927464E-94F3-4967-BAE9-00D24587EB7C}" srcOrd="2" destOrd="0" parTransId="{A2B2B03E-2FF7-48B5-B434-1830BA06579A}" sibTransId="{6288D405-6052-4084-A23D-33E928507748}"/>
    <dgm:cxn modelId="{C0A52CD0-1956-4E20-B58B-2E48814A4E64}" srcId="{9FA26DFF-D871-47FA-815C-12E6C24C2D67}" destId="{51BA8F9A-976F-4D51-804E-E4277A7E8393}" srcOrd="1" destOrd="0" parTransId="{FC3A7189-6D1D-4BA3-9EDD-2493BFA9A352}" sibTransId="{CE9D4B3E-7B7A-4A28-906A-6027E52B2092}"/>
    <dgm:cxn modelId="{D1432DD1-FFFC-41EA-92CC-FAF7C5BBE99F}" type="presOf" srcId="{9FA26DFF-D871-47FA-815C-12E6C24C2D67}" destId="{CB60743F-6936-44A7-B9DF-DF29E15C9536}" srcOrd="0" destOrd="0" presId="urn:microsoft.com/office/officeart/2009/layout/CircleArrowProcess"/>
    <dgm:cxn modelId="{3D755CFB-8AF3-42B0-AED3-57ABF073CC48}" type="presOf" srcId="{F927464E-94F3-4967-BAE9-00D24587EB7C}" destId="{F85719A6-F727-43B9-A579-B51ED96A0331}" srcOrd="0" destOrd="0" presId="urn:microsoft.com/office/officeart/2009/layout/CircleArrowProcess"/>
    <dgm:cxn modelId="{FC02EA3E-39D0-40F0-9D66-6E80C225A6BC}" type="presParOf" srcId="{CB60743F-6936-44A7-B9DF-DF29E15C9536}" destId="{AE6F1DEB-BBE8-4EE2-B3DF-E3F02E36DBCB}" srcOrd="0" destOrd="0" presId="urn:microsoft.com/office/officeart/2009/layout/CircleArrowProcess"/>
    <dgm:cxn modelId="{6FFC31E3-A034-4385-8675-8E47C525ECE7}" type="presParOf" srcId="{AE6F1DEB-BBE8-4EE2-B3DF-E3F02E36DBCB}" destId="{91BB4D8F-E259-47CF-AAE4-0D649C0A3D86}" srcOrd="0" destOrd="0" presId="urn:microsoft.com/office/officeart/2009/layout/CircleArrowProcess"/>
    <dgm:cxn modelId="{42C80AA5-ECA0-4987-A083-0559C655A660}" type="presParOf" srcId="{CB60743F-6936-44A7-B9DF-DF29E15C9536}" destId="{141D7059-5D35-4F8B-AE77-D96AAA6AE952}" srcOrd="1" destOrd="0" presId="urn:microsoft.com/office/officeart/2009/layout/CircleArrowProcess"/>
    <dgm:cxn modelId="{1ABBAFD7-9F96-462A-B816-7D700C11C4C3}" type="presParOf" srcId="{CB60743F-6936-44A7-B9DF-DF29E15C9536}" destId="{3D89D3E3-67D0-4022-BFE1-A94B398D231C}" srcOrd="2" destOrd="0" presId="urn:microsoft.com/office/officeart/2009/layout/CircleArrowProcess"/>
    <dgm:cxn modelId="{DCF8C971-DBD3-4B47-A113-3F7BFD6B02CD}" type="presParOf" srcId="{3D89D3E3-67D0-4022-BFE1-A94B398D231C}" destId="{B8D923A3-F76D-4A01-B9B3-31B559DE7D95}" srcOrd="0" destOrd="0" presId="urn:microsoft.com/office/officeart/2009/layout/CircleArrowProcess"/>
    <dgm:cxn modelId="{4AD08F7B-252B-4BAB-BB91-05183354CB78}" type="presParOf" srcId="{CB60743F-6936-44A7-B9DF-DF29E15C9536}" destId="{90D31B92-BB61-42AD-B052-E347D5757278}" srcOrd="3" destOrd="0" presId="urn:microsoft.com/office/officeart/2009/layout/CircleArrowProcess"/>
    <dgm:cxn modelId="{25908719-56FD-442F-B4E5-FE6B08B6BDF7}" type="presParOf" srcId="{CB60743F-6936-44A7-B9DF-DF29E15C9536}" destId="{587B718D-37D5-4844-8562-406573DCC2CF}" srcOrd="4" destOrd="0" presId="urn:microsoft.com/office/officeart/2009/layout/CircleArrowProcess"/>
    <dgm:cxn modelId="{2ACC152F-F086-4A76-A203-4D674E4347BA}" type="presParOf" srcId="{587B718D-37D5-4844-8562-406573DCC2CF}" destId="{37A6931F-33ED-4B99-A057-285EAE3A1B33}" srcOrd="0" destOrd="0" presId="urn:microsoft.com/office/officeart/2009/layout/CircleArrowProcess"/>
    <dgm:cxn modelId="{316C11F6-104D-48F1-8FD7-C1897479508C}" type="presParOf" srcId="{CB60743F-6936-44A7-B9DF-DF29E15C9536}" destId="{F85719A6-F727-43B9-A579-B51ED96A0331}"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F0CEFF-E052-4717-9ED7-1758E67577EC}" type="doc">
      <dgm:prSet loTypeId="urn:microsoft.com/office/officeart/2005/8/layout/vList3" loCatId="picture" qsTypeId="urn:microsoft.com/office/officeart/2005/8/quickstyle/simple1" qsCatId="simple" csTypeId="urn:microsoft.com/office/officeart/2005/8/colors/accent1_2" csCatId="accent1" phldr="1"/>
      <dgm:spPr/>
    </dgm:pt>
    <dgm:pt modelId="{E7ACB559-AAD7-4F8D-965F-906BE133BA3F}">
      <dgm:prSet phldrT="[Text]"/>
      <dgm:spPr/>
      <dgm:t>
        <a:bodyPr/>
        <a:lstStyle/>
        <a:p>
          <a:r>
            <a:rPr lang="en-US" dirty="0">
              <a:latin typeface="Arial" panose="020B0604020202020204" pitchFamily="34" charset="0"/>
              <a:cs typeface="Arial" panose="020B0604020202020204" pitchFamily="34" charset="0"/>
            </a:rPr>
            <a:t>Housing</a:t>
          </a:r>
        </a:p>
      </dgm:t>
    </dgm:pt>
    <dgm:pt modelId="{159B0B58-2423-44AF-97C5-0A4D1807A36E}" type="parTrans" cxnId="{D2C42646-F5F0-4F4F-8862-E82858A402EB}">
      <dgm:prSet/>
      <dgm:spPr/>
      <dgm:t>
        <a:bodyPr/>
        <a:lstStyle/>
        <a:p>
          <a:endParaRPr lang="en-US"/>
        </a:p>
      </dgm:t>
    </dgm:pt>
    <dgm:pt modelId="{1A8334CB-5194-4FCF-B43E-AB4A5492A3DA}" type="sibTrans" cxnId="{D2C42646-F5F0-4F4F-8862-E82858A402EB}">
      <dgm:prSet/>
      <dgm:spPr/>
      <dgm:t>
        <a:bodyPr/>
        <a:lstStyle/>
        <a:p>
          <a:endParaRPr lang="en-US"/>
        </a:p>
      </dgm:t>
    </dgm:pt>
    <dgm:pt modelId="{05C128B0-EA25-4929-AA58-A29D041DAB53}">
      <dgm:prSet phldrT="[Text]"/>
      <dgm:spPr/>
      <dgm:t>
        <a:bodyPr/>
        <a:lstStyle/>
        <a:p>
          <a:r>
            <a:rPr lang="en-US" dirty="0">
              <a:latin typeface="Arial" panose="020B0604020202020204" pitchFamily="34" charset="0"/>
              <a:cs typeface="Arial" panose="020B0604020202020204" pitchFamily="34" charset="0"/>
            </a:rPr>
            <a:t>Finances</a:t>
          </a:r>
        </a:p>
      </dgm:t>
    </dgm:pt>
    <dgm:pt modelId="{CAF57C7F-57A1-492D-BA93-9B1FBB769FB4}" type="parTrans" cxnId="{2484B194-B715-4A63-BA3B-AF442E506C3D}">
      <dgm:prSet/>
      <dgm:spPr/>
      <dgm:t>
        <a:bodyPr/>
        <a:lstStyle/>
        <a:p>
          <a:endParaRPr lang="en-US"/>
        </a:p>
      </dgm:t>
    </dgm:pt>
    <dgm:pt modelId="{E5A4F051-8BA4-42B6-BC38-2EA29ADA5C45}" type="sibTrans" cxnId="{2484B194-B715-4A63-BA3B-AF442E506C3D}">
      <dgm:prSet/>
      <dgm:spPr/>
      <dgm:t>
        <a:bodyPr/>
        <a:lstStyle/>
        <a:p>
          <a:endParaRPr lang="en-US"/>
        </a:p>
      </dgm:t>
    </dgm:pt>
    <dgm:pt modelId="{DFF84B67-3AAE-42B4-9141-D1FFBB958649}">
      <dgm:prSet phldrT="[Text]"/>
      <dgm:spPr/>
      <dgm:t>
        <a:bodyPr/>
        <a:lstStyle/>
        <a:p>
          <a:r>
            <a:rPr lang="en-US" dirty="0">
              <a:latin typeface="Arial" panose="020B0604020202020204" pitchFamily="34" charset="0"/>
              <a:cs typeface="Arial" panose="020B0604020202020204" pitchFamily="34" charset="0"/>
            </a:rPr>
            <a:t>Health Care</a:t>
          </a:r>
        </a:p>
      </dgm:t>
    </dgm:pt>
    <dgm:pt modelId="{987A534C-99EB-48B4-9992-418542CE3D0B}" type="parTrans" cxnId="{102FF8C8-1F6A-4D37-B921-55733CB12D9C}">
      <dgm:prSet/>
      <dgm:spPr/>
      <dgm:t>
        <a:bodyPr/>
        <a:lstStyle/>
        <a:p>
          <a:endParaRPr lang="en-US"/>
        </a:p>
      </dgm:t>
    </dgm:pt>
    <dgm:pt modelId="{CC16014E-0FAC-4A3A-B5FA-48B3E3B65000}" type="sibTrans" cxnId="{102FF8C8-1F6A-4D37-B921-55733CB12D9C}">
      <dgm:prSet/>
      <dgm:spPr/>
      <dgm:t>
        <a:bodyPr/>
        <a:lstStyle/>
        <a:p>
          <a:endParaRPr lang="en-US"/>
        </a:p>
      </dgm:t>
    </dgm:pt>
    <dgm:pt modelId="{98DD562D-A932-4733-A16A-1F9DBCE78894}">
      <dgm:prSet/>
      <dgm:spPr/>
      <dgm:t>
        <a:bodyPr/>
        <a:lstStyle/>
        <a:p>
          <a:r>
            <a:rPr lang="en-US" dirty="0">
              <a:latin typeface="Arial" panose="020B0604020202020204" pitchFamily="34" charset="0"/>
              <a:cs typeface="Arial" panose="020B0604020202020204" pitchFamily="34" charset="0"/>
            </a:rPr>
            <a:t>Leisure Time </a:t>
          </a:r>
        </a:p>
      </dgm:t>
    </dgm:pt>
    <dgm:pt modelId="{6E88E7D2-807F-4699-8462-D547A622A2D5}" type="parTrans" cxnId="{8D3F7F2C-586C-46CC-834D-AFA3B13F404B}">
      <dgm:prSet/>
      <dgm:spPr/>
      <dgm:t>
        <a:bodyPr/>
        <a:lstStyle/>
        <a:p>
          <a:endParaRPr lang="en-US"/>
        </a:p>
      </dgm:t>
    </dgm:pt>
    <dgm:pt modelId="{873A635F-9DB6-4083-834A-6C32746491B8}" type="sibTrans" cxnId="{8D3F7F2C-586C-46CC-834D-AFA3B13F404B}">
      <dgm:prSet/>
      <dgm:spPr/>
      <dgm:t>
        <a:bodyPr/>
        <a:lstStyle/>
        <a:p>
          <a:endParaRPr lang="en-US"/>
        </a:p>
      </dgm:t>
    </dgm:pt>
    <dgm:pt modelId="{709FC587-E3D5-4E2A-A5EA-2FDEB29EBA45}">
      <dgm:prSet/>
      <dgm:spPr/>
      <dgm:t>
        <a:bodyPr/>
        <a:lstStyle/>
        <a:p>
          <a:r>
            <a:rPr lang="en-US" dirty="0">
              <a:latin typeface="Arial" panose="020B0604020202020204" pitchFamily="34" charset="0"/>
              <a:cs typeface="Arial" panose="020B0604020202020204" pitchFamily="34" charset="0"/>
            </a:rPr>
            <a:t>Education, Employment</a:t>
          </a:r>
        </a:p>
      </dgm:t>
    </dgm:pt>
    <dgm:pt modelId="{8B25A0CF-C753-4349-A128-BC83BDCB5909}" type="parTrans" cxnId="{887FD76B-6EFE-447F-8CF8-3513C4B3134A}">
      <dgm:prSet/>
      <dgm:spPr/>
      <dgm:t>
        <a:bodyPr/>
        <a:lstStyle/>
        <a:p>
          <a:endParaRPr lang="en-US"/>
        </a:p>
      </dgm:t>
    </dgm:pt>
    <dgm:pt modelId="{9CD359D3-C921-4BF7-AF61-9F96AF81CA54}" type="sibTrans" cxnId="{887FD76B-6EFE-447F-8CF8-3513C4B3134A}">
      <dgm:prSet/>
      <dgm:spPr/>
      <dgm:t>
        <a:bodyPr/>
        <a:lstStyle/>
        <a:p>
          <a:endParaRPr lang="en-US"/>
        </a:p>
      </dgm:t>
    </dgm:pt>
    <dgm:pt modelId="{1A1CAFA1-9A04-41DD-B33F-59F861D3F561}" type="pres">
      <dgm:prSet presAssocID="{B4F0CEFF-E052-4717-9ED7-1758E67577EC}" presName="linearFlow" presStyleCnt="0">
        <dgm:presLayoutVars>
          <dgm:dir/>
          <dgm:resizeHandles val="exact"/>
        </dgm:presLayoutVars>
      </dgm:prSet>
      <dgm:spPr/>
    </dgm:pt>
    <dgm:pt modelId="{2BB49204-645E-4361-B379-4A07F22EE81E}" type="pres">
      <dgm:prSet presAssocID="{E7ACB559-AAD7-4F8D-965F-906BE133BA3F}" presName="composite" presStyleCnt="0"/>
      <dgm:spPr/>
    </dgm:pt>
    <dgm:pt modelId="{B6C5902A-A987-4D23-8B66-CC7EF6405C04}" type="pres">
      <dgm:prSet presAssocID="{E7ACB559-AAD7-4F8D-965F-906BE133BA3F}"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ouse with solid fill "/>
        </a:ext>
      </dgm:extLst>
    </dgm:pt>
    <dgm:pt modelId="{E4FE0BBF-BB6D-4B8B-88ED-01DB2D5F55E4}" type="pres">
      <dgm:prSet presAssocID="{E7ACB559-AAD7-4F8D-965F-906BE133BA3F}" presName="txShp" presStyleLbl="node1" presStyleIdx="0" presStyleCnt="5" custLinFactNeighborX="264" custLinFactNeighborY="-2773">
        <dgm:presLayoutVars>
          <dgm:bulletEnabled val="1"/>
        </dgm:presLayoutVars>
      </dgm:prSet>
      <dgm:spPr/>
    </dgm:pt>
    <dgm:pt modelId="{7BAF138C-3641-4690-8687-356A86B57435}" type="pres">
      <dgm:prSet presAssocID="{1A8334CB-5194-4FCF-B43E-AB4A5492A3DA}" presName="spacing" presStyleCnt="0"/>
      <dgm:spPr/>
    </dgm:pt>
    <dgm:pt modelId="{8F76FE96-C9A0-4D1A-85CD-AF8BE9AFAA33}" type="pres">
      <dgm:prSet presAssocID="{05C128B0-EA25-4929-AA58-A29D041DAB53}" presName="composite" presStyleCnt="0"/>
      <dgm:spPr/>
    </dgm:pt>
    <dgm:pt modelId="{059A0893-F85E-491A-A2A2-A78CF2D7A9D8}" type="pres">
      <dgm:prSet presAssocID="{05C128B0-EA25-4929-AA58-A29D041DAB53}" presName="imgShp"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oney with solid fill"/>
        </a:ext>
      </dgm:extLst>
    </dgm:pt>
    <dgm:pt modelId="{FFB2DAE0-C92E-497F-AA80-E06EE462EAA3}" type="pres">
      <dgm:prSet presAssocID="{05C128B0-EA25-4929-AA58-A29D041DAB53}" presName="txShp" presStyleLbl="node1" presStyleIdx="1" presStyleCnt="5">
        <dgm:presLayoutVars>
          <dgm:bulletEnabled val="1"/>
        </dgm:presLayoutVars>
      </dgm:prSet>
      <dgm:spPr/>
    </dgm:pt>
    <dgm:pt modelId="{1A6BEC64-E5B5-483C-BEE0-BAE2477D75AD}" type="pres">
      <dgm:prSet presAssocID="{E5A4F051-8BA4-42B6-BC38-2EA29ADA5C45}" presName="spacing" presStyleCnt="0"/>
      <dgm:spPr/>
    </dgm:pt>
    <dgm:pt modelId="{EB2826FC-E35C-4041-9F7A-1342991EEB3B}" type="pres">
      <dgm:prSet presAssocID="{DFF84B67-3AAE-42B4-9141-D1FFBB958649}" presName="composite" presStyleCnt="0"/>
      <dgm:spPr/>
    </dgm:pt>
    <dgm:pt modelId="{D721B86E-591D-4AD3-8066-709C82FE3847}" type="pres">
      <dgm:prSet presAssocID="{DFF84B67-3AAE-42B4-9141-D1FFBB958649}" presName="imgShp" presStyleLbl="fgImgPlac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edical with solid fill"/>
        </a:ext>
      </dgm:extLst>
    </dgm:pt>
    <dgm:pt modelId="{60CF364A-BEBA-46C9-A605-2D25079D8DC1}" type="pres">
      <dgm:prSet presAssocID="{DFF84B67-3AAE-42B4-9141-D1FFBB958649}" presName="txShp" presStyleLbl="node1" presStyleIdx="2" presStyleCnt="5">
        <dgm:presLayoutVars>
          <dgm:bulletEnabled val="1"/>
        </dgm:presLayoutVars>
      </dgm:prSet>
      <dgm:spPr/>
    </dgm:pt>
    <dgm:pt modelId="{76523FCE-DBC7-45D1-9AD2-F42341A30310}" type="pres">
      <dgm:prSet presAssocID="{CC16014E-0FAC-4A3A-B5FA-48B3E3B65000}" presName="spacing" presStyleCnt="0"/>
      <dgm:spPr/>
    </dgm:pt>
    <dgm:pt modelId="{7292014E-658E-44DF-81DC-0A74CEFC90BC}" type="pres">
      <dgm:prSet presAssocID="{98DD562D-A932-4733-A16A-1F9DBCE78894}" presName="composite" presStyleCnt="0"/>
      <dgm:spPr/>
    </dgm:pt>
    <dgm:pt modelId="{A88799D9-00B7-431E-9A08-67B60D476E16}" type="pres">
      <dgm:prSet presAssocID="{98DD562D-A932-4733-A16A-1F9DBCE78894}" presName="imgShp"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Agriculture with solid fill"/>
        </a:ext>
      </dgm:extLst>
    </dgm:pt>
    <dgm:pt modelId="{403DAC9D-DB3C-4F5F-96F3-133DE9FBB9A2}" type="pres">
      <dgm:prSet presAssocID="{98DD562D-A932-4733-A16A-1F9DBCE78894}" presName="txShp" presStyleLbl="node1" presStyleIdx="3" presStyleCnt="5" custLinFactNeighborX="-684" custLinFactNeighborY="10020">
        <dgm:presLayoutVars>
          <dgm:bulletEnabled val="1"/>
        </dgm:presLayoutVars>
      </dgm:prSet>
      <dgm:spPr/>
    </dgm:pt>
    <dgm:pt modelId="{141E0C87-602F-456C-A358-7C3438D411C0}" type="pres">
      <dgm:prSet presAssocID="{873A635F-9DB6-4083-834A-6C32746491B8}" presName="spacing" presStyleCnt="0"/>
      <dgm:spPr/>
    </dgm:pt>
    <dgm:pt modelId="{623DB47F-D783-4DDB-ADB4-9C3D921CA4B6}" type="pres">
      <dgm:prSet presAssocID="{709FC587-E3D5-4E2A-A5EA-2FDEB29EBA45}" presName="composite" presStyleCnt="0"/>
      <dgm:spPr/>
    </dgm:pt>
    <dgm:pt modelId="{2731D3C4-B294-4498-865E-4CD2C8A1865C}" type="pres">
      <dgm:prSet presAssocID="{709FC587-E3D5-4E2A-A5EA-2FDEB29EBA45}" presName="imgShp" presStyleLbl="fgImgPlace1" presStyleIdx="4" presStyleCnt="5" custLinFactNeighborY="7022"/>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Classroom outline"/>
        </a:ext>
      </dgm:extLst>
    </dgm:pt>
    <dgm:pt modelId="{900A70C3-EB98-4A13-8375-2297E7719321}" type="pres">
      <dgm:prSet presAssocID="{709FC587-E3D5-4E2A-A5EA-2FDEB29EBA45}" presName="txShp" presStyleLbl="node1" presStyleIdx="4" presStyleCnt="5" custScaleX="100554">
        <dgm:presLayoutVars>
          <dgm:bulletEnabled val="1"/>
        </dgm:presLayoutVars>
      </dgm:prSet>
      <dgm:spPr/>
    </dgm:pt>
  </dgm:ptLst>
  <dgm:cxnLst>
    <dgm:cxn modelId="{F412C213-5391-4210-8280-64EB82203509}" type="presOf" srcId="{05C128B0-EA25-4929-AA58-A29D041DAB53}" destId="{FFB2DAE0-C92E-497F-AA80-E06EE462EAA3}" srcOrd="0" destOrd="0" presId="urn:microsoft.com/office/officeart/2005/8/layout/vList3"/>
    <dgm:cxn modelId="{79B75A1F-3442-4A68-B66C-F380B2DD898E}" type="presOf" srcId="{709FC587-E3D5-4E2A-A5EA-2FDEB29EBA45}" destId="{900A70C3-EB98-4A13-8375-2297E7719321}" srcOrd="0" destOrd="0" presId="urn:microsoft.com/office/officeart/2005/8/layout/vList3"/>
    <dgm:cxn modelId="{8D3F7F2C-586C-46CC-834D-AFA3B13F404B}" srcId="{B4F0CEFF-E052-4717-9ED7-1758E67577EC}" destId="{98DD562D-A932-4733-A16A-1F9DBCE78894}" srcOrd="3" destOrd="0" parTransId="{6E88E7D2-807F-4699-8462-D547A622A2D5}" sibTransId="{873A635F-9DB6-4083-834A-6C32746491B8}"/>
    <dgm:cxn modelId="{97E5F660-0A9F-4263-BE4F-A59127F9B837}" type="presOf" srcId="{E7ACB559-AAD7-4F8D-965F-906BE133BA3F}" destId="{E4FE0BBF-BB6D-4B8B-88ED-01DB2D5F55E4}" srcOrd="0" destOrd="0" presId="urn:microsoft.com/office/officeart/2005/8/layout/vList3"/>
    <dgm:cxn modelId="{D2C42646-F5F0-4F4F-8862-E82858A402EB}" srcId="{B4F0CEFF-E052-4717-9ED7-1758E67577EC}" destId="{E7ACB559-AAD7-4F8D-965F-906BE133BA3F}" srcOrd="0" destOrd="0" parTransId="{159B0B58-2423-44AF-97C5-0A4D1807A36E}" sibTransId="{1A8334CB-5194-4FCF-B43E-AB4A5492A3DA}"/>
    <dgm:cxn modelId="{D7BDC147-C49C-4F2E-9C16-5D5C8F02F13F}" type="presOf" srcId="{B4F0CEFF-E052-4717-9ED7-1758E67577EC}" destId="{1A1CAFA1-9A04-41DD-B33F-59F861D3F561}" srcOrd="0" destOrd="0" presId="urn:microsoft.com/office/officeart/2005/8/layout/vList3"/>
    <dgm:cxn modelId="{887FD76B-6EFE-447F-8CF8-3513C4B3134A}" srcId="{B4F0CEFF-E052-4717-9ED7-1758E67577EC}" destId="{709FC587-E3D5-4E2A-A5EA-2FDEB29EBA45}" srcOrd="4" destOrd="0" parTransId="{8B25A0CF-C753-4349-A128-BC83BDCB5909}" sibTransId="{9CD359D3-C921-4BF7-AF61-9F96AF81CA54}"/>
    <dgm:cxn modelId="{62728478-D8EE-4129-AF36-C0A25CCD1144}" type="presOf" srcId="{DFF84B67-3AAE-42B4-9141-D1FFBB958649}" destId="{60CF364A-BEBA-46C9-A605-2D25079D8DC1}" srcOrd="0" destOrd="0" presId="urn:microsoft.com/office/officeart/2005/8/layout/vList3"/>
    <dgm:cxn modelId="{2484B194-B715-4A63-BA3B-AF442E506C3D}" srcId="{B4F0CEFF-E052-4717-9ED7-1758E67577EC}" destId="{05C128B0-EA25-4929-AA58-A29D041DAB53}" srcOrd="1" destOrd="0" parTransId="{CAF57C7F-57A1-492D-BA93-9B1FBB769FB4}" sibTransId="{E5A4F051-8BA4-42B6-BC38-2EA29ADA5C45}"/>
    <dgm:cxn modelId="{276C72B9-2B9B-44F5-AC68-4FA238A58E2C}" type="presOf" srcId="{98DD562D-A932-4733-A16A-1F9DBCE78894}" destId="{403DAC9D-DB3C-4F5F-96F3-133DE9FBB9A2}" srcOrd="0" destOrd="0" presId="urn:microsoft.com/office/officeart/2005/8/layout/vList3"/>
    <dgm:cxn modelId="{102FF8C8-1F6A-4D37-B921-55733CB12D9C}" srcId="{B4F0CEFF-E052-4717-9ED7-1758E67577EC}" destId="{DFF84B67-3AAE-42B4-9141-D1FFBB958649}" srcOrd="2" destOrd="0" parTransId="{987A534C-99EB-48B4-9992-418542CE3D0B}" sibTransId="{CC16014E-0FAC-4A3A-B5FA-48B3E3B65000}"/>
    <dgm:cxn modelId="{E213D9DF-386D-472E-ACBA-5F70CD8BE30B}" type="presParOf" srcId="{1A1CAFA1-9A04-41DD-B33F-59F861D3F561}" destId="{2BB49204-645E-4361-B379-4A07F22EE81E}" srcOrd="0" destOrd="0" presId="urn:microsoft.com/office/officeart/2005/8/layout/vList3"/>
    <dgm:cxn modelId="{AE372138-F8A0-4621-86A2-56A35B31FCC0}" type="presParOf" srcId="{2BB49204-645E-4361-B379-4A07F22EE81E}" destId="{B6C5902A-A987-4D23-8B66-CC7EF6405C04}" srcOrd="0" destOrd="0" presId="urn:microsoft.com/office/officeart/2005/8/layout/vList3"/>
    <dgm:cxn modelId="{8AFDDAD9-71B3-4BB4-B11E-37CFC33A9354}" type="presParOf" srcId="{2BB49204-645E-4361-B379-4A07F22EE81E}" destId="{E4FE0BBF-BB6D-4B8B-88ED-01DB2D5F55E4}" srcOrd="1" destOrd="0" presId="urn:microsoft.com/office/officeart/2005/8/layout/vList3"/>
    <dgm:cxn modelId="{28CE28DC-EC93-4EF7-95CF-A310A1AA970C}" type="presParOf" srcId="{1A1CAFA1-9A04-41DD-B33F-59F861D3F561}" destId="{7BAF138C-3641-4690-8687-356A86B57435}" srcOrd="1" destOrd="0" presId="urn:microsoft.com/office/officeart/2005/8/layout/vList3"/>
    <dgm:cxn modelId="{50DCB577-D8E9-4800-87D1-67D02F85FDA0}" type="presParOf" srcId="{1A1CAFA1-9A04-41DD-B33F-59F861D3F561}" destId="{8F76FE96-C9A0-4D1A-85CD-AF8BE9AFAA33}" srcOrd="2" destOrd="0" presId="urn:microsoft.com/office/officeart/2005/8/layout/vList3"/>
    <dgm:cxn modelId="{63179C5F-16B9-4051-ADCB-46379D88F2EA}" type="presParOf" srcId="{8F76FE96-C9A0-4D1A-85CD-AF8BE9AFAA33}" destId="{059A0893-F85E-491A-A2A2-A78CF2D7A9D8}" srcOrd="0" destOrd="0" presId="urn:microsoft.com/office/officeart/2005/8/layout/vList3"/>
    <dgm:cxn modelId="{868BFB6B-E198-4C2F-B380-DAEEB47DA834}" type="presParOf" srcId="{8F76FE96-C9A0-4D1A-85CD-AF8BE9AFAA33}" destId="{FFB2DAE0-C92E-497F-AA80-E06EE462EAA3}" srcOrd="1" destOrd="0" presId="urn:microsoft.com/office/officeart/2005/8/layout/vList3"/>
    <dgm:cxn modelId="{82E1EC9F-35B5-4B1A-A9F7-532215A70E6B}" type="presParOf" srcId="{1A1CAFA1-9A04-41DD-B33F-59F861D3F561}" destId="{1A6BEC64-E5B5-483C-BEE0-BAE2477D75AD}" srcOrd="3" destOrd="0" presId="urn:microsoft.com/office/officeart/2005/8/layout/vList3"/>
    <dgm:cxn modelId="{F55B6609-0629-41CC-BB00-064CEB4C0090}" type="presParOf" srcId="{1A1CAFA1-9A04-41DD-B33F-59F861D3F561}" destId="{EB2826FC-E35C-4041-9F7A-1342991EEB3B}" srcOrd="4" destOrd="0" presId="urn:microsoft.com/office/officeart/2005/8/layout/vList3"/>
    <dgm:cxn modelId="{15DBA861-3521-40AF-9982-0632355CE11E}" type="presParOf" srcId="{EB2826FC-E35C-4041-9F7A-1342991EEB3B}" destId="{D721B86E-591D-4AD3-8066-709C82FE3847}" srcOrd="0" destOrd="0" presId="urn:microsoft.com/office/officeart/2005/8/layout/vList3"/>
    <dgm:cxn modelId="{72148115-001C-4B8E-B296-6E0E7C3DD6CA}" type="presParOf" srcId="{EB2826FC-E35C-4041-9F7A-1342991EEB3B}" destId="{60CF364A-BEBA-46C9-A605-2D25079D8DC1}" srcOrd="1" destOrd="0" presId="urn:microsoft.com/office/officeart/2005/8/layout/vList3"/>
    <dgm:cxn modelId="{7D4074DA-D6DF-4F21-9FD3-74869E85E9FA}" type="presParOf" srcId="{1A1CAFA1-9A04-41DD-B33F-59F861D3F561}" destId="{76523FCE-DBC7-45D1-9AD2-F42341A30310}" srcOrd="5" destOrd="0" presId="urn:microsoft.com/office/officeart/2005/8/layout/vList3"/>
    <dgm:cxn modelId="{59FD047E-9C7C-4C6D-92BC-D8ADFF1DD91D}" type="presParOf" srcId="{1A1CAFA1-9A04-41DD-B33F-59F861D3F561}" destId="{7292014E-658E-44DF-81DC-0A74CEFC90BC}" srcOrd="6" destOrd="0" presId="urn:microsoft.com/office/officeart/2005/8/layout/vList3"/>
    <dgm:cxn modelId="{AD449222-B6A4-4CFD-BBBC-DB23D886050B}" type="presParOf" srcId="{7292014E-658E-44DF-81DC-0A74CEFC90BC}" destId="{A88799D9-00B7-431E-9A08-67B60D476E16}" srcOrd="0" destOrd="0" presId="urn:microsoft.com/office/officeart/2005/8/layout/vList3"/>
    <dgm:cxn modelId="{08085D80-D542-4E89-9353-76ADCBDBB3D9}" type="presParOf" srcId="{7292014E-658E-44DF-81DC-0A74CEFC90BC}" destId="{403DAC9D-DB3C-4F5F-96F3-133DE9FBB9A2}" srcOrd="1" destOrd="0" presId="urn:microsoft.com/office/officeart/2005/8/layout/vList3"/>
    <dgm:cxn modelId="{D809A98E-8B6F-4914-A7B8-37B0D1F09105}" type="presParOf" srcId="{1A1CAFA1-9A04-41DD-B33F-59F861D3F561}" destId="{141E0C87-602F-456C-A358-7C3438D411C0}" srcOrd="7" destOrd="0" presId="urn:microsoft.com/office/officeart/2005/8/layout/vList3"/>
    <dgm:cxn modelId="{E8489BE8-3605-4B3D-A1C9-3AF8DB62A83D}" type="presParOf" srcId="{1A1CAFA1-9A04-41DD-B33F-59F861D3F561}" destId="{623DB47F-D783-4DDB-ADB4-9C3D921CA4B6}" srcOrd="8" destOrd="0" presId="urn:microsoft.com/office/officeart/2005/8/layout/vList3"/>
    <dgm:cxn modelId="{88A58D93-EA0C-436D-BFAF-AFA8D421E2D0}" type="presParOf" srcId="{623DB47F-D783-4DDB-ADB4-9C3D921CA4B6}" destId="{2731D3C4-B294-4498-865E-4CD2C8A1865C}" srcOrd="0" destOrd="0" presId="urn:microsoft.com/office/officeart/2005/8/layout/vList3"/>
    <dgm:cxn modelId="{A9883921-BB16-4A69-A7DC-E0F1752AF5F4}" type="presParOf" srcId="{623DB47F-D783-4DDB-ADB4-9C3D921CA4B6}" destId="{900A70C3-EB98-4A13-8375-2297E7719321}"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3835F0-216C-429F-B15C-D0BFE049B241}" type="doc">
      <dgm:prSet loTypeId="urn:microsoft.com/office/officeart/2005/8/layout/radial6" loCatId="relationship" qsTypeId="urn:microsoft.com/office/officeart/2005/8/quickstyle/simple4" qsCatId="simple" csTypeId="urn:microsoft.com/office/officeart/2005/8/colors/accent1_3" csCatId="accent1" phldr="1"/>
      <dgm:spPr/>
      <dgm:t>
        <a:bodyPr/>
        <a:lstStyle/>
        <a:p>
          <a:endParaRPr lang="en-US"/>
        </a:p>
      </dgm:t>
    </dgm:pt>
    <dgm:pt modelId="{57F54828-C23D-4417-9BD1-F31C5BAF8377}">
      <dgm:prSet phldrT="[Text]"/>
      <dgm:spPr/>
      <dgm:t>
        <a:bodyPr/>
        <a:lstStyle/>
        <a:p>
          <a:r>
            <a:rPr lang="en-US" dirty="0">
              <a:latin typeface="Arial" panose="020B0604020202020204" pitchFamily="34" charset="0"/>
              <a:ea typeface="Cambria" panose="02040503050406030204" pitchFamily="18" charset="0"/>
              <a:cs typeface="Arial" panose="020B0604020202020204" pitchFamily="34" charset="0"/>
            </a:rPr>
            <a:t>Decision Maker </a:t>
          </a:r>
        </a:p>
      </dgm:t>
    </dgm:pt>
    <dgm:pt modelId="{7AAFB429-B7CF-4B1D-95AA-480BD2D4CD55}" type="parTrans" cxnId="{7C0BA394-58A5-488B-9CCB-246DBEBF7B3F}">
      <dgm:prSet/>
      <dgm:spPr/>
      <dgm:t>
        <a:bodyPr/>
        <a:lstStyle/>
        <a:p>
          <a:endParaRPr lang="en-US"/>
        </a:p>
      </dgm:t>
    </dgm:pt>
    <dgm:pt modelId="{0FEFE0BB-006E-45CC-B187-A41F4DFB8651}" type="sibTrans" cxnId="{7C0BA394-58A5-488B-9CCB-246DBEBF7B3F}">
      <dgm:prSet/>
      <dgm:spPr/>
      <dgm:t>
        <a:bodyPr/>
        <a:lstStyle/>
        <a:p>
          <a:endParaRPr lang="en-US"/>
        </a:p>
      </dgm:t>
    </dgm:pt>
    <dgm:pt modelId="{02789429-2033-49B5-ACF1-DC8709813DC1}">
      <dgm:prSet phldrT="[Text]" custT="1"/>
      <dgm:spPr/>
      <dgm:t>
        <a:bodyPr/>
        <a:lstStyle/>
        <a:p>
          <a:r>
            <a:rPr lang="en-US" sz="2200" dirty="0">
              <a:latin typeface="Arial" panose="020B0604020202020204" pitchFamily="34" charset="0"/>
              <a:ea typeface="Cambria" panose="02040503050406030204" pitchFamily="18" charset="0"/>
              <a:cs typeface="Arial" panose="020B0604020202020204" pitchFamily="34" charset="0"/>
            </a:rPr>
            <a:t>Supporters</a:t>
          </a:r>
        </a:p>
      </dgm:t>
      <dgm:extLst>
        <a:ext uri="{E40237B7-FDA0-4F09-8148-C483321AD2D9}">
          <dgm14:cNvPr xmlns:dgm14="http://schemas.microsoft.com/office/drawing/2010/diagram" id="0" name="" descr="This is a circle with a smaller circle in the middle and four others surround it. The middle circle  is titled &quot;Decision Maker&quot; and the four a surrounding circles are titled &quot;Supporters&quot; &quot;Type of Decision&quot; &quot;Types of Support&quot; &quot;Plan&quot;"/>
        </a:ext>
      </dgm:extLst>
    </dgm:pt>
    <dgm:pt modelId="{F6F47BA7-BFE5-43F0-8B9E-4BF6534EEEA3}" type="parTrans" cxnId="{021518DA-1037-4112-BDD1-F8313B53202D}">
      <dgm:prSet/>
      <dgm:spPr/>
      <dgm:t>
        <a:bodyPr/>
        <a:lstStyle/>
        <a:p>
          <a:endParaRPr lang="en-US"/>
        </a:p>
      </dgm:t>
    </dgm:pt>
    <dgm:pt modelId="{5F9699FD-D9A9-4D0E-9B28-A3127C7A6B80}" type="sibTrans" cxnId="{021518DA-1037-4112-BDD1-F8313B53202D}">
      <dgm:prSet/>
      <dgm:spPr/>
      <dgm:t>
        <a:bodyPr/>
        <a:lstStyle/>
        <a:p>
          <a:endParaRPr lang="en-US"/>
        </a:p>
      </dgm:t>
    </dgm:pt>
    <dgm:pt modelId="{BAE498C6-5CCA-48E6-B0EC-B19F20746839}">
      <dgm:prSet phldrT="[Text]" custT="1"/>
      <dgm:spPr/>
      <dgm:t>
        <a:bodyPr/>
        <a:lstStyle/>
        <a:p>
          <a:r>
            <a:rPr lang="en-US" sz="2200" dirty="0">
              <a:latin typeface="Arial" panose="020B0604020202020204" pitchFamily="34" charset="0"/>
              <a:ea typeface="Cambria" panose="02040503050406030204" pitchFamily="18" charset="0"/>
              <a:cs typeface="Arial" panose="020B0604020202020204" pitchFamily="34" charset="0"/>
            </a:rPr>
            <a:t>Types of Decisions</a:t>
          </a:r>
        </a:p>
      </dgm:t>
    </dgm:pt>
    <dgm:pt modelId="{72FBD487-7419-40A8-9E80-444988E76647}" type="parTrans" cxnId="{82A62946-3F9A-4681-ACE8-C294B2EE6F96}">
      <dgm:prSet/>
      <dgm:spPr/>
      <dgm:t>
        <a:bodyPr/>
        <a:lstStyle/>
        <a:p>
          <a:endParaRPr lang="en-US"/>
        </a:p>
      </dgm:t>
    </dgm:pt>
    <dgm:pt modelId="{387A100D-9AFC-4F18-93B2-35785E7351C0}" type="sibTrans" cxnId="{82A62946-3F9A-4681-ACE8-C294B2EE6F96}">
      <dgm:prSet/>
      <dgm:spPr/>
      <dgm:t>
        <a:bodyPr/>
        <a:lstStyle/>
        <a:p>
          <a:endParaRPr lang="en-US"/>
        </a:p>
      </dgm:t>
    </dgm:pt>
    <dgm:pt modelId="{AC9AED75-4E77-4CE2-8C65-6E021B4D4B22}">
      <dgm:prSet phldrT="[Text]" custT="1"/>
      <dgm:spPr/>
      <dgm:t>
        <a:bodyPr/>
        <a:lstStyle/>
        <a:p>
          <a:r>
            <a:rPr lang="en-US" sz="2200" dirty="0">
              <a:latin typeface="Arial" panose="020B0604020202020204" pitchFamily="34" charset="0"/>
              <a:ea typeface="Cambria" panose="02040503050406030204" pitchFamily="18" charset="0"/>
              <a:cs typeface="Arial" panose="020B0604020202020204" pitchFamily="34" charset="0"/>
            </a:rPr>
            <a:t>Types of Supports </a:t>
          </a:r>
        </a:p>
      </dgm:t>
    </dgm:pt>
    <dgm:pt modelId="{9082D39D-5D7B-491B-9508-C09224835814}" type="parTrans" cxnId="{A8A4C873-1764-4A14-BB87-08256B9CB357}">
      <dgm:prSet/>
      <dgm:spPr/>
      <dgm:t>
        <a:bodyPr/>
        <a:lstStyle/>
        <a:p>
          <a:endParaRPr lang="en-US"/>
        </a:p>
      </dgm:t>
    </dgm:pt>
    <dgm:pt modelId="{9A0F2206-3DCC-42B5-AFE4-CF8AE64DF6CF}" type="sibTrans" cxnId="{A8A4C873-1764-4A14-BB87-08256B9CB357}">
      <dgm:prSet/>
      <dgm:spPr/>
      <dgm:t>
        <a:bodyPr/>
        <a:lstStyle/>
        <a:p>
          <a:endParaRPr lang="en-US"/>
        </a:p>
      </dgm:t>
    </dgm:pt>
    <dgm:pt modelId="{F6F48F83-ABFC-4048-9442-0002F37BF92B}">
      <dgm:prSet phldrT="[Text]" custT="1"/>
      <dgm:spPr/>
      <dgm:t>
        <a:bodyPr/>
        <a:lstStyle/>
        <a:p>
          <a:r>
            <a:rPr lang="en-US" sz="2400" dirty="0">
              <a:latin typeface="Arial" panose="020B0604020202020204" pitchFamily="34" charset="0"/>
              <a:ea typeface="Cambria" panose="02040503050406030204" pitchFamily="18" charset="0"/>
              <a:cs typeface="Arial" panose="020B0604020202020204" pitchFamily="34" charset="0"/>
            </a:rPr>
            <a:t>Plan</a:t>
          </a:r>
          <a:r>
            <a:rPr lang="en-US" sz="4000" dirty="0"/>
            <a:t> </a:t>
          </a:r>
        </a:p>
      </dgm:t>
    </dgm:pt>
    <dgm:pt modelId="{F69DBD12-39B9-43C2-9EA6-437CF3980C10}" type="parTrans" cxnId="{EC29A792-11FC-4E6B-8B04-A6F4A789069A}">
      <dgm:prSet/>
      <dgm:spPr/>
      <dgm:t>
        <a:bodyPr/>
        <a:lstStyle/>
        <a:p>
          <a:endParaRPr lang="en-US"/>
        </a:p>
      </dgm:t>
    </dgm:pt>
    <dgm:pt modelId="{53DFC86B-E029-4D26-8870-55E19A586E8B}" type="sibTrans" cxnId="{EC29A792-11FC-4E6B-8B04-A6F4A789069A}">
      <dgm:prSet/>
      <dgm:spPr/>
      <dgm:t>
        <a:bodyPr/>
        <a:lstStyle/>
        <a:p>
          <a:endParaRPr lang="en-US"/>
        </a:p>
      </dgm:t>
    </dgm:pt>
    <dgm:pt modelId="{3DE4E1D9-DAC1-458E-8AB7-5836BE939222}" type="pres">
      <dgm:prSet presAssocID="{D93835F0-216C-429F-B15C-D0BFE049B241}" presName="Name0" presStyleCnt="0">
        <dgm:presLayoutVars>
          <dgm:chMax val="1"/>
          <dgm:dir/>
          <dgm:animLvl val="ctr"/>
          <dgm:resizeHandles val="exact"/>
        </dgm:presLayoutVars>
      </dgm:prSet>
      <dgm:spPr/>
    </dgm:pt>
    <dgm:pt modelId="{5416686A-6E24-4911-AD99-C88622865F6E}" type="pres">
      <dgm:prSet presAssocID="{57F54828-C23D-4417-9BD1-F31C5BAF8377}" presName="centerShape" presStyleLbl="node0" presStyleIdx="0" presStyleCnt="1" custLinFactNeighborX="3121" custLinFactNeighborY="324"/>
      <dgm:spPr/>
    </dgm:pt>
    <dgm:pt modelId="{2E08AEAC-DF91-45D6-88AA-0642AE411826}" type="pres">
      <dgm:prSet presAssocID="{02789429-2033-49B5-ACF1-DC8709813DC1}" presName="node" presStyleLbl="node1" presStyleIdx="0" presStyleCnt="4" custScaleX="154660" custScaleY="133100" custRadScaleRad="102648" custRadScaleInc="3668">
        <dgm:presLayoutVars>
          <dgm:bulletEnabled val="1"/>
        </dgm:presLayoutVars>
      </dgm:prSet>
      <dgm:spPr/>
    </dgm:pt>
    <dgm:pt modelId="{0F64D387-6E0F-4CC2-82F7-336D1D44EB49}" type="pres">
      <dgm:prSet presAssocID="{02789429-2033-49B5-ACF1-DC8709813DC1}" presName="dummy" presStyleCnt="0"/>
      <dgm:spPr/>
    </dgm:pt>
    <dgm:pt modelId="{34CCDBDA-0612-40E6-AA42-5F4823D4339D}" type="pres">
      <dgm:prSet presAssocID="{5F9699FD-D9A9-4D0E-9B28-A3127C7A6B80}" presName="sibTrans" presStyleLbl="sibTrans2D1" presStyleIdx="0" presStyleCnt="4" custScaleX="106074" custScaleY="95534"/>
      <dgm:spPr/>
    </dgm:pt>
    <dgm:pt modelId="{F0A1464B-D1D0-4AC4-9562-EDA93C057B08}" type="pres">
      <dgm:prSet presAssocID="{BAE498C6-5CCA-48E6-B0EC-B19F20746839}" presName="node" presStyleLbl="node1" presStyleIdx="1" presStyleCnt="4" custScaleX="146410" custScaleY="146410" custRadScaleRad="140897" custRadScaleInc="-4344">
        <dgm:presLayoutVars>
          <dgm:bulletEnabled val="1"/>
        </dgm:presLayoutVars>
      </dgm:prSet>
      <dgm:spPr/>
    </dgm:pt>
    <dgm:pt modelId="{66C32DEB-EF0D-4705-BC67-34C1BE119707}" type="pres">
      <dgm:prSet presAssocID="{BAE498C6-5CCA-48E6-B0EC-B19F20746839}" presName="dummy" presStyleCnt="0"/>
      <dgm:spPr/>
    </dgm:pt>
    <dgm:pt modelId="{F9A02BB9-B153-4DC4-8B42-C64D035742D6}" type="pres">
      <dgm:prSet presAssocID="{387A100D-9AFC-4F18-93B2-35785E7351C0}" presName="sibTrans" presStyleLbl="sibTrans2D1" presStyleIdx="1" presStyleCnt="4"/>
      <dgm:spPr/>
    </dgm:pt>
    <dgm:pt modelId="{E4B7A411-F420-49AE-9DA0-978DCDA6879D}" type="pres">
      <dgm:prSet presAssocID="{AC9AED75-4E77-4CE2-8C65-6E021B4D4B22}" presName="node" presStyleLbl="node1" presStyleIdx="2" presStyleCnt="4" custScaleX="135361" custScaleY="133100" custRadScaleRad="121737" custRadScaleInc="-5510">
        <dgm:presLayoutVars>
          <dgm:bulletEnabled val="1"/>
        </dgm:presLayoutVars>
      </dgm:prSet>
      <dgm:spPr/>
    </dgm:pt>
    <dgm:pt modelId="{63BCFDBD-194E-45FD-AD3B-33609C24EE31}" type="pres">
      <dgm:prSet presAssocID="{AC9AED75-4E77-4CE2-8C65-6E021B4D4B22}" presName="dummy" presStyleCnt="0"/>
      <dgm:spPr/>
    </dgm:pt>
    <dgm:pt modelId="{F01C03AB-AD63-407F-AA42-6EF13D1EE424}" type="pres">
      <dgm:prSet presAssocID="{9A0F2206-3DCC-42B5-AFE4-CF8AE64DF6CF}" presName="sibTrans" presStyleLbl="sibTrans2D1" presStyleIdx="2" presStyleCnt="4"/>
      <dgm:spPr/>
    </dgm:pt>
    <dgm:pt modelId="{E7573529-ABC8-4E73-A159-BAA0F7A5E962}" type="pres">
      <dgm:prSet presAssocID="{F6F48F83-ABFC-4048-9442-0002F37BF92B}" presName="node" presStyleLbl="node1" presStyleIdx="3" presStyleCnt="4" custScaleX="133100" custScaleY="133100" custRadScaleRad="131026" custRadScaleInc="-4743">
        <dgm:presLayoutVars>
          <dgm:bulletEnabled val="1"/>
        </dgm:presLayoutVars>
      </dgm:prSet>
      <dgm:spPr/>
    </dgm:pt>
    <dgm:pt modelId="{9FB613A8-0D69-4DEB-86CE-DAC1718D4E34}" type="pres">
      <dgm:prSet presAssocID="{F6F48F83-ABFC-4048-9442-0002F37BF92B}" presName="dummy" presStyleCnt="0"/>
      <dgm:spPr/>
    </dgm:pt>
    <dgm:pt modelId="{6208EAED-3F18-460C-86FC-BE2D3044CF0C}" type="pres">
      <dgm:prSet presAssocID="{53DFC86B-E029-4D26-8870-55E19A586E8B}" presName="sibTrans" presStyleLbl="sibTrans2D1" presStyleIdx="3" presStyleCnt="4"/>
      <dgm:spPr/>
    </dgm:pt>
  </dgm:ptLst>
  <dgm:cxnLst>
    <dgm:cxn modelId="{2B791229-48AA-41CC-9173-A74161B3E6E4}" type="presOf" srcId="{5F9699FD-D9A9-4D0E-9B28-A3127C7A6B80}" destId="{34CCDBDA-0612-40E6-AA42-5F4823D4339D}" srcOrd="0" destOrd="0" presId="urn:microsoft.com/office/officeart/2005/8/layout/radial6"/>
    <dgm:cxn modelId="{9629E842-667F-4671-A2C0-60F043B55EB2}" type="presOf" srcId="{9A0F2206-3DCC-42B5-AFE4-CF8AE64DF6CF}" destId="{F01C03AB-AD63-407F-AA42-6EF13D1EE424}" srcOrd="0" destOrd="0" presId="urn:microsoft.com/office/officeart/2005/8/layout/radial6"/>
    <dgm:cxn modelId="{AF066964-9F39-4D73-82E0-F329F355A59F}" type="presOf" srcId="{F6F48F83-ABFC-4048-9442-0002F37BF92B}" destId="{E7573529-ABC8-4E73-A159-BAA0F7A5E962}" srcOrd="0" destOrd="0" presId="urn:microsoft.com/office/officeart/2005/8/layout/radial6"/>
    <dgm:cxn modelId="{82A62946-3F9A-4681-ACE8-C294B2EE6F96}" srcId="{57F54828-C23D-4417-9BD1-F31C5BAF8377}" destId="{BAE498C6-5CCA-48E6-B0EC-B19F20746839}" srcOrd="1" destOrd="0" parTransId="{72FBD487-7419-40A8-9E80-444988E76647}" sibTransId="{387A100D-9AFC-4F18-93B2-35785E7351C0}"/>
    <dgm:cxn modelId="{A8A4C873-1764-4A14-BB87-08256B9CB357}" srcId="{57F54828-C23D-4417-9BD1-F31C5BAF8377}" destId="{AC9AED75-4E77-4CE2-8C65-6E021B4D4B22}" srcOrd="2" destOrd="0" parTransId="{9082D39D-5D7B-491B-9508-C09224835814}" sibTransId="{9A0F2206-3DCC-42B5-AFE4-CF8AE64DF6CF}"/>
    <dgm:cxn modelId="{EC29A792-11FC-4E6B-8B04-A6F4A789069A}" srcId="{57F54828-C23D-4417-9BD1-F31C5BAF8377}" destId="{F6F48F83-ABFC-4048-9442-0002F37BF92B}" srcOrd="3" destOrd="0" parTransId="{F69DBD12-39B9-43C2-9EA6-437CF3980C10}" sibTransId="{53DFC86B-E029-4D26-8870-55E19A586E8B}"/>
    <dgm:cxn modelId="{7C0BA394-58A5-488B-9CCB-246DBEBF7B3F}" srcId="{D93835F0-216C-429F-B15C-D0BFE049B241}" destId="{57F54828-C23D-4417-9BD1-F31C5BAF8377}" srcOrd="0" destOrd="0" parTransId="{7AAFB429-B7CF-4B1D-95AA-480BD2D4CD55}" sibTransId="{0FEFE0BB-006E-45CC-B187-A41F4DFB8651}"/>
    <dgm:cxn modelId="{1A8E4AC9-6463-4BA0-B946-CE46C2A40F6A}" type="presOf" srcId="{53DFC86B-E029-4D26-8870-55E19A586E8B}" destId="{6208EAED-3F18-460C-86FC-BE2D3044CF0C}" srcOrd="0" destOrd="0" presId="urn:microsoft.com/office/officeart/2005/8/layout/radial6"/>
    <dgm:cxn modelId="{3DDA2BD7-D40A-46C6-A5BF-29BCB7E3A156}" type="presOf" srcId="{AC9AED75-4E77-4CE2-8C65-6E021B4D4B22}" destId="{E4B7A411-F420-49AE-9DA0-978DCDA6879D}" srcOrd="0" destOrd="0" presId="urn:microsoft.com/office/officeart/2005/8/layout/radial6"/>
    <dgm:cxn modelId="{021518DA-1037-4112-BDD1-F8313B53202D}" srcId="{57F54828-C23D-4417-9BD1-F31C5BAF8377}" destId="{02789429-2033-49B5-ACF1-DC8709813DC1}" srcOrd="0" destOrd="0" parTransId="{F6F47BA7-BFE5-43F0-8B9E-4BF6534EEEA3}" sibTransId="{5F9699FD-D9A9-4D0E-9B28-A3127C7A6B80}"/>
    <dgm:cxn modelId="{DEC2A9E0-6F86-4338-92D5-370C3AC4FFEB}" type="presOf" srcId="{BAE498C6-5CCA-48E6-B0EC-B19F20746839}" destId="{F0A1464B-D1D0-4AC4-9562-EDA93C057B08}" srcOrd="0" destOrd="0" presId="urn:microsoft.com/office/officeart/2005/8/layout/radial6"/>
    <dgm:cxn modelId="{819F78E7-2F8D-4928-99A7-D7274300DD47}" type="presOf" srcId="{387A100D-9AFC-4F18-93B2-35785E7351C0}" destId="{F9A02BB9-B153-4DC4-8B42-C64D035742D6}" srcOrd="0" destOrd="0" presId="urn:microsoft.com/office/officeart/2005/8/layout/radial6"/>
    <dgm:cxn modelId="{9619EBEB-F8A1-4301-BC00-329B3E31BF6E}" type="presOf" srcId="{57F54828-C23D-4417-9BD1-F31C5BAF8377}" destId="{5416686A-6E24-4911-AD99-C88622865F6E}" srcOrd="0" destOrd="0" presId="urn:microsoft.com/office/officeart/2005/8/layout/radial6"/>
    <dgm:cxn modelId="{2D8E92F2-108F-48D4-A39B-261404450018}" type="presOf" srcId="{02789429-2033-49B5-ACF1-DC8709813DC1}" destId="{2E08AEAC-DF91-45D6-88AA-0642AE411826}" srcOrd="0" destOrd="0" presId="urn:microsoft.com/office/officeart/2005/8/layout/radial6"/>
    <dgm:cxn modelId="{F6ADE0FA-50D7-4091-9670-BAB8BCC77E58}" type="presOf" srcId="{D93835F0-216C-429F-B15C-D0BFE049B241}" destId="{3DE4E1D9-DAC1-458E-8AB7-5836BE939222}" srcOrd="0" destOrd="0" presId="urn:microsoft.com/office/officeart/2005/8/layout/radial6"/>
    <dgm:cxn modelId="{3C7BC4D0-7DFA-4C9F-BC5A-390E5C1554E2}" type="presParOf" srcId="{3DE4E1D9-DAC1-458E-8AB7-5836BE939222}" destId="{5416686A-6E24-4911-AD99-C88622865F6E}" srcOrd="0" destOrd="0" presId="urn:microsoft.com/office/officeart/2005/8/layout/radial6"/>
    <dgm:cxn modelId="{FCC5FB77-8AC5-48E2-939A-63B34A78652A}" type="presParOf" srcId="{3DE4E1D9-DAC1-458E-8AB7-5836BE939222}" destId="{2E08AEAC-DF91-45D6-88AA-0642AE411826}" srcOrd="1" destOrd="0" presId="urn:microsoft.com/office/officeart/2005/8/layout/radial6"/>
    <dgm:cxn modelId="{5C9E40BC-27EA-45B7-B643-04419228D522}" type="presParOf" srcId="{3DE4E1D9-DAC1-458E-8AB7-5836BE939222}" destId="{0F64D387-6E0F-4CC2-82F7-336D1D44EB49}" srcOrd="2" destOrd="0" presId="urn:microsoft.com/office/officeart/2005/8/layout/radial6"/>
    <dgm:cxn modelId="{55FBE03A-7282-47B4-B161-3DE8803DEB8F}" type="presParOf" srcId="{3DE4E1D9-DAC1-458E-8AB7-5836BE939222}" destId="{34CCDBDA-0612-40E6-AA42-5F4823D4339D}" srcOrd="3" destOrd="0" presId="urn:microsoft.com/office/officeart/2005/8/layout/radial6"/>
    <dgm:cxn modelId="{A489A424-E2A9-4647-9253-3B5032A2AB87}" type="presParOf" srcId="{3DE4E1D9-DAC1-458E-8AB7-5836BE939222}" destId="{F0A1464B-D1D0-4AC4-9562-EDA93C057B08}" srcOrd="4" destOrd="0" presId="urn:microsoft.com/office/officeart/2005/8/layout/radial6"/>
    <dgm:cxn modelId="{26EFE351-B195-4053-B518-A8B82220742D}" type="presParOf" srcId="{3DE4E1D9-DAC1-458E-8AB7-5836BE939222}" destId="{66C32DEB-EF0D-4705-BC67-34C1BE119707}" srcOrd="5" destOrd="0" presId="urn:microsoft.com/office/officeart/2005/8/layout/radial6"/>
    <dgm:cxn modelId="{1687E986-249A-472E-BF19-19B97C5127C0}" type="presParOf" srcId="{3DE4E1D9-DAC1-458E-8AB7-5836BE939222}" destId="{F9A02BB9-B153-4DC4-8B42-C64D035742D6}" srcOrd="6" destOrd="0" presId="urn:microsoft.com/office/officeart/2005/8/layout/radial6"/>
    <dgm:cxn modelId="{DE033D51-D745-4327-92F9-BF697A8FBD8B}" type="presParOf" srcId="{3DE4E1D9-DAC1-458E-8AB7-5836BE939222}" destId="{E4B7A411-F420-49AE-9DA0-978DCDA6879D}" srcOrd="7" destOrd="0" presId="urn:microsoft.com/office/officeart/2005/8/layout/radial6"/>
    <dgm:cxn modelId="{9637C241-D641-4BB1-A1D3-1843769A7685}" type="presParOf" srcId="{3DE4E1D9-DAC1-458E-8AB7-5836BE939222}" destId="{63BCFDBD-194E-45FD-AD3B-33609C24EE31}" srcOrd="8" destOrd="0" presId="urn:microsoft.com/office/officeart/2005/8/layout/radial6"/>
    <dgm:cxn modelId="{38975D74-6230-49BC-84D9-2D5AD45C2F8E}" type="presParOf" srcId="{3DE4E1D9-DAC1-458E-8AB7-5836BE939222}" destId="{F01C03AB-AD63-407F-AA42-6EF13D1EE424}" srcOrd="9" destOrd="0" presId="urn:microsoft.com/office/officeart/2005/8/layout/radial6"/>
    <dgm:cxn modelId="{B3865BDC-3AAF-4203-80D2-0881C6907592}" type="presParOf" srcId="{3DE4E1D9-DAC1-458E-8AB7-5836BE939222}" destId="{E7573529-ABC8-4E73-A159-BAA0F7A5E962}" srcOrd="10" destOrd="0" presId="urn:microsoft.com/office/officeart/2005/8/layout/radial6"/>
    <dgm:cxn modelId="{B68D4740-5A1F-472B-BCFA-3B00E73A18AB}" type="presParOf" srcId="{3DE4E1D9-DAC1-458E-8AB7-5836BE939222}" destId="{9FB613A8-0D69-4DEB-86CE-DAC1718D4E34}" srcOrd="11" destOrd="0" presId="urn:microsoft.com/office/officeart/2005/8/layout/radial6"/>
    <dgm:cxn modelId="{5D74B28C-DA2B-4A63-9500-0BB438204E4D}" type="presParOf" srcId="{3DE4E1D9-DAC1-458E-8AB7-5836BE939222}" destId="{6208EAED-3F18-460C-86FC-BE2D3044CF0C}"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BB4D8F-E259-47CF-AAE4-0D649C0A3D86}">
      <dsp:nvSpPr>
        <dsp:cNvPr id="0" name=""/>
        <dsp:cNvSpPr/>
      </dsp:nvSpPr>
      <dsp:spPr>
        <a:xfrm>
          <a:off x="1382858" y="77245"/>
          <a:ext cx="2393149" cy="2393513"/>
        </a:xfrm>
        <a:prstGeom prst="circularArrow">
          <a:avLst>
            <a:gd name="adj1" fmla="val 10980"/>
            <a:gd name="adj2" fmla="val 1142322"/>
            <a:gd name="adj3" fmla="val 4500000"/>
            <a:gd name="adj4" fmla="val 10800000"/>
            <a:gd name="adj5" fmla="val 125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41D7059-5D35-4F8B-AE77-D96AAA6AE952}">
      <dsp:nvSpPr>
        <dsp:cNvPr id="0" name=""/>
        <dsp:cNvSpPr/>
      </dsp:nvSpPr>
      <dsp:spPr>
        <a:xfrm>
          <a:off x="1911823" y="941376"/>
          <a:ext cx="1329827" cy="664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Person Centeredness</a:t>
          </a:r>
        </a:p>
      </dsp:txBody>
      <dsp:txXfrm>
        <a:off x="1911823" y="941376"/>
        <a:ext cx="1329827" cy="664754"/>
      </dsp:txXfrm>
    </dsp:sp>
    <dsp:sp modelId="{B8D923A3-F76D-4A01-B9B3-31B559DE7D95}">
      <dsp:nvSpPr>
        <dsp:cNvPr id="0" name=""/>
        <dsp:cNvSpPr/>
      </dsp:nvSpPr>
      <dsp:spPr>
        <a:xfrm>
          <a:off x="718169" y="1452496"/>
          <a:ext cx="2393149" cy="2393513"/>
        </a:xfrm>
        <a:prstGeom prst="leftCircularArrow">
          <a:avLst>
            <a:gd name="adj1" fmla="val 10980"/>
            <a:gd name="adj2" fmla="val 1142322"/>
            <a:gd name="adj3" fmla="val 6300000"/>
            <a:gd name="adj4" fmla="val 18900000"/>
            <a:gd name="adj5" fmla="val 125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0D31B92-BB61-42AD-B052-E347D5757278}">
      <dsp:nvSpPr>
        <dsp:cNvPr id="0" name=""/>
        <dsp:cNvSpPr/>
      </dsp:nvSpPr>
      <dsp:spPr>
        <a:xfrm>
          <a:off x="1249830" y="2324583"/>
          <a:ext cx="1329827" cy="664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Supported Decision-Making</a:t>
          </a:r>
        </a:p>
      </dsp:txBody>
      <dsp:txXfrm>
        <a:off x="1249830" y="2324583"/>
        <a:ext cx="1329827" cy="664754"/>
      </dsp:txXfrm>
    </dsp:sp>
    <dsp:sp modelId="{37A6931F-33ED-4B99-A057-285EAE3A1B33}">
      <dsp:nvSpPr>
        <dsp:cNvPr id="0" name=""/>
        <dsp:cNvSpPr/>
      </dsp:nvSpPr>
      <dsp:spPr>
        <a:xfrm>
          <a:off x="1553187" y="2992320"/>
          <a:ext cx="2056086" cy="2056910"/>
        </a:xfrm>
        <a:prstGeom prst="blockArc">
          <a:avLst>
            <a:gd name="adj1" fmla="val 13500000"/>
            <a:gd name="adj2" fmla="val 10800000"/>
            <a:gd name="adj3" fmla="val 1274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85719A6-F727-43B9-A579-B51ED96A0331}">
      <dsp:nvSpPr>
        <dsp:cNvPr id="0" name=""/>
        <dsp:cNvSpPr/>
      </dsp:nvSpPr>
      <dsp:spPr>
        <a:xfrm>
          <a:off x="1914969" y="3709778"/>
          <a:ext cx="1329827" cy="664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Person Centeredness</a:t>
          </a:r>
        </a:p>
      </dsp:txBody>
      <dsp:txXfrm>
        <a:off x="1914969" y="3709778"/>
        <a:ext cx="1329827" cy="6647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FE0BBF-BB6D-4B8B-88ED-01DB2D5F55E4}">
      <dsp:nvSpPr>
        <dsp:cNvPr id="0" name=""/>
        <dsp:cNvSpPr/>
      </dsp:nvSpPr>
      <dsp:spPr>
        <a:xfrm rot="10800000">
          <a:off x="1702768" y="0"/>
          <a:ext cx="5855436" cy="84977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4728" tIns="140970" rIns="263144" bIns="140970" numCol="1" spcCol="1270" anchor="ctr" anchorCtr="0">
          <a:noAutofit/>
        </a:bodyPr>
        <a:lstStyle/>
        <a:p>
          <a:pPr marL="0" lvl="0" indent="0" algn="ctr" defTabSz="1644650">
            <a:lnSpc>
              <a:spcPct val="90000"/>
            </a:lnSpc>
            <a:spcBef>
              <a:spcPct val="0"/>
            </a:spcBef>
            <a:spcAft>
              <a:spcPct val="35000"/>
            </a:spcAft>
            <a:buNone/>
          </a:pPr>
          <a:r>
            <a:rPr lang="en-US" sz="3700" kern="1200" dirty="0">
              <a:latin typeface="Arial" panose="020B0604020202020204" pitchFamily="34" charset="0"/>
              <a:cs typeface="Arial" panose="020B0604020202020204" pitchFamily="34" charset="0"/>
            </a:rPr>
            <a:t>Housing</a:t>
          </a:r>
        </a:p>
      </dsp:txBody>
      <dsp:txXfrm rot="10800000">
        <a:off x="1915212" y="0"/>
        <a:ext cx="5642992" cy="849776"/>
      </dsp:txXfrm>
    </dsp:sp>
    <dsp:sp modelId="{B6C5902A-A987-4D23-8B66-CC7EF6405C04}">
      <dsp:nvSpPr>
        <dsp:cNvPr id="0" name=""/>
        <dsp:cNvSpPr/>
      </dsp:nvSpPr>
      <dsp:spPr>
        <a:xfrm>
          <a:off x="1262421" y="2138"/>
          <a:ext cx="849776" cy="849776"/>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B2DAE0-C92E-497F-AA80-E06EE462EAA3}">
      <dsp:nvSpPr>
        <dsp:cNvPr id="0" name=""/>
        <dsp:cNvSpPr/>
      </dsp:nvSpPr>
      <dsp:spPr>
        <a:xfrm rot="10800000">
          <a:off x="1687309" y="1105578"/>
          <a:ext cx="5855436" cy="84977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4728" tIns="140970" rIns="263144" bIns="140970" numCol="1" spcCol="1270" anchor="ctr" anchorCtr="0">
          <a:noAutofit/>
        </a:bodyPr>
        <a:lstStyle/>
        <a:p>
          <a:pPr marL="0" lvl="0" indent="0" algn="ctr" defTabSz="1644650">
            <a:lnSpc>
              <a:spcPct val="90000"/>
            </a:lnSpc>
            <a:spcBef>
              <a:spcPct val="0"/>
            </a:spcBef>
            <a:spcAft>
              <a:spcPct val="35000"/>
            </a:spcAft>
            <a:buNone/>
          </a:pPr>
          <a:r>
            <a:rPr lang="en-US" sz="3700" kern="1200" dirty="0">
              <a:latin typeface="Arial" panose="020B0604020202020204" pitchFamily="34" charset="0"/>
              <a:cs typeface="Arial" panose="020B0604020202020204" pitchFamily="34" charset="0"/>
            </a:rPr>
            <a:t>Finances</a:t>
          </a:r>
        </a:p>
      </dsp:txBody>
      <dsp:txXfrm rot="10800000">
        <a:off x="1899753" y="1105578"/>
        <a:ext cx="5642992" cy="849776"/>
      </dsp:txXfrm>
    </dsp:sp>
    <dsp:sp modelId="{059A0893-F85E-491A-A2A2-A78CF2D7A9D8}">
      <dsp:nvSpPr>
        <dsp:cNvPr id="0" name=""/>
        <dsp:cNvSpPr/>
      </dsp:nvSpPr>
      <dsp:spPr>
        <a:xfrm>
          <a:off x="1262421" y="1105578"/>
          <a:ext cx="849776" cy="84977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CF364A-BEBA-46C9-A605-2D25079D8DC1}">
      <dsp:nvSpPr>
        <dsp:cNvPr id="0" name=""/>
        <dsp:cNvSpPr/>
      </dsp:nvSpPr>
      <dsp:spPr>
        <a:xfrm rot="10800000">
          <a:off x="1687309" y="2209019"/>
          <a:ext cx="5855436" cy="84977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4728" tIns="140970" rIns="263144" bIns="140970" numCol="1" spcCol="1270" anchor="ctr" anchorCtr="0">
          <a:noAutofit/>
        </a:bodyPr>
        <a:lstStyle/>
        <a:p>
          <a:pPr marL="0" lvl="0" indent="0" algn="ctr" defTabSz="1644650">
            <a:lnSpc>
              <a:spcPct val="90000"/>
            </a:lnSpc>
            <a:spcBef>
              <a:spcPct val="0"/>
            </a:spcBef>
            <a:spcAft>
              <a:spcPct val="35000"/>
            </a:spcAft>
            <a:buNone/>
          </a:pPr>
          <a:r>
            <a:rPr lang="en-US" sz="3700" kern="1200" dirty="0">
              <a:latin typeface="Arial" panose="020B0604020202020204" pitchFamily="34" charset="0"/>
              <a:cs typeface="Arial" panose="020B0604020202020204" pitchFamily="34" charset="0"/>
            </a:rPr>
            <a:t>Health Care</a:t>
          </a:r>
        </a:p>
      </dsp:txBody>
      <dsp:txXfrm rot="10800000">
        <a:off x="1899753" y="2209019"/>
        <a:ext cx="5642992" cy="849776"/>
      </dsp:txXfrm>
    </dsp:sp>
    <dsp:sp modelId="{D721B86E-591D-4AD3-8066-709C82FE3847}">
      <dsp:nvSpPr>
        <dsp:cNvPr id="0" name=""/>
        <dsp:cNvSpPr/>
      </dsp:nvSpPr>
      <dsp:spPr>
        <a:xfrm>
          <a:off x="1262421" y="2209019"/>
          <a:ext cx="849776" cy="849776"/>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3DAC9D-DB3C-4F5F-96F3-133DE9FBB9A2}">
      <dsp:nvSpPr>
        <dsp:cNvPr id="0" name=""/>
        <dsp:cNvSpPr/>
      </dsp:nvSpPr>
      <dsp:spPr>
        <a:xfrm rot="10800000">
          <a:off x="1647258" y="3397607"/>
          <a:ext cx="5855436" cy="84977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4728" tIns="140970" rIns="263144" bIns="140970" numCol="1" spcCol="1270" anchor="ctr" anchorCtr="0">
          <a:noAutofit/>
        </a:bodyPr>
        <a:lstStyle/>
        <a:p>
          <a:pPr marL="0" lvl="0" indent="0" algn="ctr" defTabSz="1644650">
            <a:lnSpc>
              <a:spcPct val="90000"/>
            </a:lnSpc>
            <a:spcBef>
              <a:spcPct val="0"/>
            </a:spcBef>
            <a:spcAft>
              <a:spcPct val="35000"/>
            </a:spcAft>
            <a:buNone/>
          </a:pPr>
          <a:r>
            <a:rPr lang="en-US" sz="3700" kern="1200" dirty="0">
              <a:latin typeface="Arial" panose="020B0604020202020204" pitchFamily="34" charset="0"/>
              <a:cs typeface="Arial" panose="020B0604020202020204" pitchFamily="34" charset="0"/>
            </a:rPr>
            <a:t>Leisure Time </a:t>
          </a:r>
        </a:p>
      </dsp:txBody>
      <dsp:txXfrm rot="10800000">
        <a:off x="1859702" y="3397607"/>
        <a:ext cx="5642992" cy="849776"/>
      </dsp:txXfrm>
    </dsp:sp>
    <dsp:sp modelId="{A88799D9-00B7-431E-9A08-67B60D476E16}">
      <dsp:nvSpPr>
        <dsp:cNvPr id="0" name=""/>
        <dsp:cNvSpPr/>
      </dsp:nvSpPr>
      <dsp:spPr>
        <a:xfrm>
          <a:off x="1262421" y="3312460"/>
          <a:ext cx="849776" cy="849776"/>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0A70C3-EB98-4A13-8375-2297E7719321}">
      <dsp:nvSpPr>
        <dsp:cNvPr id="0" name=""/>
        <dsp:cNvSpPr/>
      </dsp:nvSpPr>
      <dsp:spPr>
        <a:xfrm rot="10800000">
          <a:off x="1662980" y="4415900"/>
          <a:ext cx="5887875" cy="84977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4728" tIns="140970" rIns="263144" bIns="140970" numCol="1" spcCol="1270" anchor="ctr" anchorCtr="0">
          <a:noAutofit/>
        </a:bodyPr>
        <a:lstStyle/>
        <a:p>
          <a:pPr marL="0" lvl="0" indent="0" algn="ctr" defTabSz="1644650">
            <a:lnSpc>
              <a:spcPct val="90000"/>
            </a:lnSpc>
            <a:spcBef>
              <a:spcPct val="0"/>
            </a:spcBef>
            <a:spcAft>
              <a:spcPct val="35000"/>
            </a:spcAft>
            <a:buNone/>
          </a:pPr>
          <a:r>
            <a:rPr lang="en-US" sz="3700" kern="1200" dirty="0">
              <a:latin typeface="Arial" panose="020B0604020202020204" pitchFamily="34" charset="0"/>
              <a:cs typeface="Arial" panose="020B0604020202020204" pitchFamily="34" charset="0"/>
            </a:rPr>
            <a:t>Education, Employment</a:t>
          </a:r>
        </a:p>
      </dsp:txBody>
      <dsp:txXfrm rot="10800000">
        <a:off x="1875424" y="4415900"/>
        <a:ext cx="5675431" cy="849776"/>
      </dsp:txXfrm>
    </dsp:sp>
    <dsp:sp modelId="{2731D3C4-B294-4498-865E-4CD2C8A1865C}">
      <dsp:nvSpPr>
        <dsp:cNvPr id="0" name=""/>
        <dsp:cNvSpPr/>
      </dsp:nvSpPr>
      <dsp:spPr>
        <a:xfrm>
          <a:off x="1254311" y="4418038"/>
          <a:ext cx="849776" cy="849776"/>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08EAED-3F18-460C-86FC-BE2D3044CF0C}">
      <dsp:nvSpPr>
        <dsp:cNvPr id="0" name=""/>
        <dsp:cNvSpPr/>
      </dsp:nvSpPr>
      <dsp:spPr>
        <a:xfrm>
          <a:off x="1158303" y="492124"/>
          <a:ext cx="4041936" cy="4041936"/>
        </a:xfrm>
        <a:prstGeom prst="blockArc">
          <a:avLst>
            <a:gd name="adj1" fmla="val 10490786"/>
            <a:gd name="adj2" fmla="val 17369287"/>
            <a:gd name="adj3" fmla="val 4641"/>
          </a:avLst>
        </a:prstGeom>
        <a:gradFill rotWithShape="0">
          <a:gsLst>
            <a:gs pos="0">
              <a:schemeClr val="accent1">
                <a:shade val="90000"/>
                <a:hueOff val="769808"/>
                <a:satOff val="-67347"/>
                <a:lumOff val="37393"/>
                <a:alphaOff val="0"/>
                <a:satMod val="103000"/>
                <a:lumMod val="102000"/>
                <a:tint val="94000"/>
              </a:schemeClr>
            </a:gs>
            <a:gs pos="50000">
              <a:schemeClr val="accent1">
                <a:shade val="90000"/>
                <a:hueOff val="769808"/>
                <a:satOff val="-67347"/>
                <a:lumOff val="37393"/>
                <a:alphaOff val="0"/>
                <a:satMod val="110000"/>
                <a:lumMod val="100000"/>
                <a:shade val="100000"/>
              </a:schemeClr>
            </a:gs>
            <a:gs pos="100000">
              <a:schemeClr val="accent1">
                <a:shade val="90000"/>
                <a:hueOff val="769808"/>
                <a:satOff val="-67347"/>
                <a:lumOff val="3739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01C03AB-AD63-407F-AA42-6EF13D1EE424}">
      <dsp:nvSpPr>
        <dsp:cNvPr id="0" name=""/>
        <dsp:cNvSpPr/>
      </dsp:nvSpPr>
      <dsp:spPr>
        <a:xfrm>
          <a:off x="1165453" y="726705"/>
          <a:ext cx="4041936" cy="4041936"/>
        </a:xfrm>
        <a:prstGeom prst="blockArc">
          <a:avLst>
            <a:gd name="adj1" fmla="val 4187651"/>
            <a:gd name="adj2" fmla="val 10899729"/>
            <a:gd name="adj3" fmla="val 4641"/>
          </a:avLst>
        </a:prstGeom>
        <a:gradFill rotWithShape="0">
          <a:gsLst>
            <a:gs pos="0">
              <a:schemeClr val="accent1">
                <a:shade val="90000"/>
                <a:hueOff val="513206"/>
                <a:satOff val="-44898"/>
                <a:lumOff val="24929"/>
                <a:alphaOff val="0"/>
                <a:satMod val="103000"/>
                <a:lumMod val="102000"/>
                <a:tint val="94000"/>
              </a:schemeClr>
            </a:gs>
            <a:gs pos="50000">
              <a:schemeClr val="accent1">
                <a:shade val="90000"/>
                <a:hueOff val="513206"/>
                <a:satOff val="-44898"/>
                <a:lumOff val="24929"/>
                <a:alphaOff val="0"/>
                <a:satMod val="110000"/>
                <a:lumMod val="100000"/>
                <a:shade val="100000"/>
              </a:schemeClr>
            </a:gs>
            <a:gs pos="100000">
              <a:schemeClr val="accent1">
                <a:shade val="90000"/>
                <a:hueOff val="513206"/>
                <a:satOff val="-44898"/>
                <a:lumOff val="2492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9A02BB9-B153-4DC4-8B42-C64D035742D6}">
      <dsp:nvSpPr>
        <dsp:cNvPr id="0" name=""/>
        <dsp:cNvSpPr/>
      </dsp:nvSpPr>
      <dsp:spPr>
        <a:xfrm>
          <a:off x="2595852" y="752652"/>
          <a:ext cx="4041936" cy="4041936"/>
        </a:xfrm>
        <a:prstGeom prst="blockArc">
          <a:avLst>
            <a:gd name="adj1" fmla="val 21232389"/>
            <a:gd name="adj2" fmla="val 6737052"/>
            <a:gd name="adj3" fmla="val 4641"/>
          </a:avLst>
        </a:prstGeom>
        <a:gradFill rotWithShape="0">
          <a:gsLst>
            <a:gs pos="0">
              <a:schemeClr val="accent1">
                <a:shade val="90000"/>
                <a:hueOff val="256603"/>
                <a:satOff val="-22449"/>
                <a:lumOff val="12464"/>
                <a:alphaOff val="0"/>
                <a:satMod val="103000"/>
                <a:lumMod val="102000"/>
                <a:tint val="94000"/>
              </a:schemeClr>
            </a:gs>
            <a:gs pos="50000">
              <a:schemeClr val="accent1">
                <a:shade val="90000"/>
                <a:hueOff val="256603"/>
                <a:satOff val="-22449"/>
                <a:lumOff val="12464"/>
                <a:alphaOff val="0"/>
                <a:satMod val="110000"/>
                <a:lumMod val="100000"/>
                <a:shade val="100000"/>
              </a:schemeClr>
            </a:gs>
            <a:gs pos="100000">
              <a:schemeClr val="accent1">
                <a:shade val="90000"/>
                <a:hueOff val="256603"/>
                <a:satOff val="-22449"/>
                <a:lumOff val="1246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4CCDBDA-0612-40E6-AA42-5F4823D4339D}">
      <dsp:nvSpPr>
        <dsp:cNvPr id="0" name=""/>
        <dsp:cNvSpPr/>
      </dsp:nvSpPr>
      <dsp:spPr>
        <a:xfrm>
          <a:off x="2464017" y="539153"/>
          <a:ext cx="4287444" cy="3861423"/>
        </a:xfrm>
        <a:prstGeom prst="blockArc">
          <a:avLst>
            <a:gd name="adj1" fmla="val 14822713"/>
            <a:gd name="adj2" fmla="val 162124"/>
            <a:gd name="adj3" fmla="val 4641"/>
          </a:avLst>
        </a:prstGeom>
        <a:gradFill rotWithShape="0">
          <a:gsLst>
            <a:gs pos="0">
              <a:schemeClr val="accent1">
                <a:shade val="90000"/>
                <a:hueOff val="0"/>
                <a:satOff val="0"/>
                <a:lumOff val="0"/>
                <a:alphaOff val="0"/>
                <a:satMod val="103000"/>
                <a:lumMod val="102000"/>
                <a:tint val="94000"/>
              </a:schemeClr>
            </a:gs>
            <a:gs pos="50000">
              <a:schemeClr val="accent1">
                <a:shade val="90000"/>
                <a:hueOff val="0"/>
                <a:satOff val="0"/>
                <a:lumOff val="0"/>
                <a:alphaOff val="0"/>
                <a:satMod val="110000"/>
                <a:lumMod val="100000"/>
                <a:shade val="100000"/>
              </a:schemeClr>
            </a:gs>
            <a:gs pos="100000">
              <a:schemeClr val="accent1">
                <a:shade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416686A-6E24-4911-AD99-C88622865F6E}">
      <dsp:nvSpPr>
        <dsp:cNvPr id="0" name=""/>
        <dsp:cNvSpPr/>
      </dsp:nvSpPr>
      <dsp:spPr>
        <a:xfrm>
          <a:off x="2991598" y="1708426"/>
          <a:ext cx="1861103" cy="1861103"/>
        </a:xfrm>
        <a:prstGeom prst="ellipse">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Arial" panose="020B0604020202020204" pitchFamily="34" charset="0"/>
              <a:ea typeface="Cambria" panose="02040503050406030204" pitchFamily="18" charset="0"/>
              <a:cs typeface="Arial" panose="020B0604020202020204" pitchFamily="34" charset="0"/>
            </a:rPr>
            <a:t>Decision Maker </a:t>
          </a:r>
        </a:p>
      </dsp:txBody>
      <dsp:txXfrm>
        <a:off x="3264150" y="1980978"/>
        <a:ext cx="1315999" cy="1315999"/>
      </dsp:txXfrm>
    </dsp:sp>
    <dsp:sp modelId="{2E08AEAC-DF91-45D6-88AA-0642AE411826}">
      <dsp:nvSpPr>
        <dsp:cNvPr id="0" name=""/>
        <dsp:cNvSpPr/>
      </dsp:nvSpPr>
      <dsp:spPr>
        <a:xfrm>
          <a:off x="2830409" y="-214877"/>
          <a:ext cx="2014868" cy="1733990"/>
        </a:xfrm>
        <a:prstGeom prst="ellipse">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ea typeface="Cambria" panose="02040503050406030204" pitchFamily="18" charset="0"/>
              <a:cs typeface="Arial" panose="020B0604020202020204" pitchFamily="34" charset="0"/>
            </a:rPr>
            <a:t>Supporters</a:t>
          </a:r>
        </a:p>
      </dsp:txBody>
      <dsp:txXfrm>
        <a:off x="3125480" y="39060"/>
        <a:ext cx="1424726" cy="1226116"/>
      </dsp:txXfrm>
    </dsp:sp>
    <dsp:sp modelId="{F0A1464B-D1D0-4AC4-9562-EDA93C057B08}">
      <dsp:nvSpPr>
        <dsp:cNvPr id="0" name=""/>
        <dsp:cNvSpPr/>
      </dsp:nvSpPr>
      <dsp:spPr>
        <a:xfrm>
          <a:off x="5625918" y="1609233"/>
          <a:ext cx="1907389" cy="1907389"/>
        </a:xfrm>
        <a:prstGeom prst="ellipse">
          <a:avLst/>
        </a:prstGeom>
        <a:gradFill rotWithShape="0">
          <a:gsLst>
            <a:gs pos="0">
              <a:schemeClr val="accent1">
                <a:shade val="80000"/>
                <a:hueOff val="255966"/>
                <a:satOff val="-22676"/>
                <a:lumOff val="12998"/>
                <a:alphaOff val="0"/>
                <a:satMod val="103000"/>
                <a:lumMod val="102000"/>
                <a:tint val="94000"/>
              </a:schemeClr>
            </a:gs>
            <a:gs pos="50000">
              <a:schemeClr val="accent1">
                <a:shade val="80000"/>
                <a:hueOff val="255966"/>
                <a:satOff val="-22676"/>
                <a:lumOff val="12998"/>
                <a:alphaOff val="0"/>
                <a:satMod val="110000"/>
                <a:lumMod val="100000"/>
                <a:shade val="100000"/>
              </a:schemeClr>
            </a:gs>
            <a:gs pos="100000">
              <a:schemeClr val="accent1">
                <a:shade val="80000"/>
                <a:hueOff val="255966"/>
                <a:satOff val="-22676"/>
                <a:lumOff val="1299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ea typeface="Cambria" panose="02040503050406030204" pitchFamily="18" charset="0"/>
              <a:cs typeface="Arial" panose="020B0604020202020204" pitchFamily="34" charset="0"/>
            </a:rPr>
            <a:t>Types of Decisions</a:t>
          </a:r>
        </a:p>
      </dsp:txBody>
      <dsp:txXfrm>
        <a:off x="5905249" y="1888564"/>
        <a:ext cx="1348727" cy="1348727"/>
      </dsp:txXfrm>
    </dsp:sp>
    <dsp:sp modelId="{E4B7A411-F420-49AE-9DA0-978DCDA6879D}">
      <dsp:nvSpPr>
        <dsp:cNvPr id="0" name=""/>
        <dsp:cNvSpPr/>
      </dsp:nvSpPr>
      <dsp:spPr>
        <a:xfrm>
          <a:off x="2986528" y="3733259"/>
          <a:ext cx="1763446" cy="1733990"/>
        </a:xfrm>
        <a:prstGeom prst="ellipse">
          <a:avLst/>
        </a:prstGeom>
        <a:gradFill rotWithShape="0">
          <a:gsLst>
            <a:gs pos="0">
              <a:schemeClr val="accent1">
                <a:shade val="80000"/>
                <a:hueOff val="511931"/>
                <a:satOff val="-45353"/>
                <a:lumOff val="25996"/>
                <a:alphaOff val="0"/>
                <a:satMod val="103000"/>
                <a:lumMod val="102000"/>
                <a:tint val="94000"/>
              </a:schemeClr>
            </a:gs>
            <a:gs pos="50000">
              <a:schemeClr val="accent1">
                <a:shade val="80000"/>
                <a:hueOff val="511931"/>
                <a:satOff val="-45353"/>
                <a:lumOff val="25996"/>
                <a:alphaOff val="0"/>
                <a:satMod val="110000"/>
                <a:lumMod val="100000"/>
                <a:shade val="100000"/>
              </a:schemeClr>
            </a:gs>
            <a:gs pos="100000">
              <a:schemeClr val="accent1">
                <a:shade val="80000"/>
                <a:hueOff val="511931"/>
                <a:satOff val="-45353"/>
                <a:lumOff val="2599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ea typeface="Cambria" panose="02040503050406030204" pitchFamily="18" charset="0"/>
              <a:cs typeface="Arial" panose="020B0604020202020204" pitchFamily="34" charset="0"/>
            </a:rPr>
            <a:t>Types of Supports </a:t>
          </a:r>
        </a:p>
      </dsp:txBody>
      <dsp:txXfrm>
        <a:off x="3244779" y="3987196"/>
        <a:ext cx="1246944" cy="1226116"/>
      </dsp:txXfrm>
    </dsp:sp>
    <dsp:sp modelId="{E7573529-ABC8-4E73-A159-BAA0F7A5E962}">
      <dsp:nvSpPr>
        <dsp:cNvPr id="0" name=""/>
        <dsp:cNvSpPr/>
      </dsp:nvSpPr>
      <dsp:spPr>
        <a:xfrm>
          <a:off x="346188" y="1823419"/>
          <a:ext cx="1733990" cy="1733990"/>
        </a:xfrm>
        <a:prstGeom prst="ellipse">
          <a:avLst/>
        </a:prstGeom>
        <a:gradFill rotWithShape="0">
          <a:gsLst>
            <a:gs pos="0">
              <a:schemeClr val="accent1">
                <a:shade val="80000"/>
                <a:hueOff val="767897"/>
                <a:satOff val="-68029"/>
                <a:lumOff val="38994"/>
                <a:alphaOff val="0"/>
                <a:satMod val="103000"/>
                <a:lumMod val="102000"/>
                <a:tint val="94000"/>
              </a:schemeClr>
            </a:gs>
            <a:gs pos="50000">
              <a:schemeClr val="accent1">
                <a:shade val="80000"/>
                <a:hueOff val="767897"/>
                <a:satOff val="-68029"/>
                <a:lumOff val="38994"/>
                <a:alphaOff val="0"/>
                <a:satMod val="110000"/>
                <a:lumMod val="100000"/>
                <a:shade val="100000"/>
              </a:schemeClr>
            </a:gs>
            <a:gs pos="100000">
              <a:schemeClr val="accent1">
                <a:shade val="80000"/>
                <a:hueOff val="767897"/>
                <a:satOff val="-68029"/>
                <a:lumOff val="3899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ea typeface="Cambria" panose="02040503050406030204" pitchFamily="18" charset="0"/>
              <a:cs typeface="Arial" panose="020B0604020202020204" pitchFamily="34" charset="0"/>
            </a:rPr>
            <a:t>Plan</a:t>
          </a:r>
          <a:r>
            <a:rPr lang="en-US" sz="4000" kern="1200" dirty="0"/>
            <a:t> </a:t>
          </a:r>
        </a:p>
      </dsp:txBody>
      <dsp:txXfrm>
        <a:off x="600125" y="2077356"/>
        <a:ext cx="1226116" cy="1226116"/>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299" cy="352143"/>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sz="quarter" idx="1"/>
          </p:nvPr>
        </p:nvSpPr>
        <p:spPr>
          <a:xfrm>
            <a:off x="5232173" y="0"/>
            <a:ext cx="4002299" cy="352143"/>
          </a:xfrm>
          <a:prstGeom prst="rect">
            <a:avLst/>
          </a:prstGeom>
        </p:spPr>
        <p:txBody>
          <a:bodyPr vert="horz" lIns="92830" tIns="46415" rIns="92830" bIns="46415" rtlCol="0"/>
          <a:lstStyle>
            <a:lvl1pPr algn="r">
              <a:defRPr sz="1200"/>
            </a:lvl1pPr>
          </a:lstStyle>
          <a:p>
            <a:fld id="{1A4C360B-43E7-4615-A258-6D9114712AAB}" type="datetimeFigureOut">
              <a:rPr lang="en-US" smtClean="0"/>
              <a:t>6/17/2022</a:t>
            </a:fld>
            <a:endParaRPr lang="en-US" dirty="0"/>
          </a:p>
        </p:txBody>
      </p:sp>
      <p:sp>
        <p:nvSpPr>
          <p:cNvPr id="4" name="Footer Placeholder 3"/>
          <p:cNvSpPr>
            <a:spLocks noGrp="1"/>
          </p:cNvSpPr>
          <p:nvPr>
            <p:ph type="ftr" sz="quarter" idx="2"/>
          </p:nvPr>
        </p:nvSpPr>
        <p:spPr>
          <a:xfrm>
            <a:off x="0" y="6658258"/>
            <a:ext cx="4002299" cy="352142"/>
          </a:xfrm>
          <a:prstGeom prst="rect">
            <a:avLst/>
          </a:prstGeom>
        </p:spPr>
        <p:txBody>
          <a:bodyPr vert="horz" lIns="92830" tIns="46415" rIns="92830" bIns="46415"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32173" y="6658258"/>
            <a:ext cx="4002299" cy="352142"/>
          </a:xfrm>
          <a:prstGeom prst="rect">
            <a:avLst/>
          </a:prstGeom>
        </p:spPr>
        <p:txBody>
          <a:bodyPr vert="horz" lIns="92830" tIns="46415" rIns="92830" bIns="46415" rtlCol="0" anchor="b"/>
          <a:lstStyle>
            <a:lvl1pPr algn="r">
              <a:defRPr sz="1200"/>
            </a:lvl1pPr>
          </a:lstStyle>
          <a:p>
            <a:fld id="{87350A39-7FFE-44AA-8467-B64EBA579C26}" type="slidenum">
              <a:rPr lang="en-US" smtClean="0"/>
              <a:t>‹#›</a:t>
            </a:fld>
            <a:endParaRPr lang="en-US" dirty="0"/>
          </a:p>
        </p:txBody>
      </p:sp>
    </p:spTree>
    <p:extLst>
      <p:ext uri="{BB962C8B-B14F-4D97-AF65-F5344CB8AC3E}">
        <p14:creationId xmlns:p14="http://schemas.microsoft.com/office/powerpoint/2010/main" val="352825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5F499D8-4EBD-4D13-A4E2-42EFADBC03E3}"/>
              </a:ext>
            </a:extLst>
          </p:cNvPr>
          <p:cNvSpPr/>
          <p:nvPr/>
        </p:nvSpPr>
        <p:spPr>
          <a:xfrm>
            <a:off x="0" y="0"/>
            <a:ext cx="9297408" cy="23860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2830" tIns="46415" rIns="92830" bIns="46415" rtlCol="0" anchor="ctr"/>
          <a:lstStyle/>
          <a:p>
            <a:pPr algn="ctr"/>
            <a:endParaRPr lang="en-US" dirty="0">
              <a:latin typeface="Georgia" panose="02040502050405020303" pitchFamily="18" charset="0"/>
            </a:endParaRPr>
          </a:p>
        </p:txBody>
      </p:sp>
      <p:sp>
        <p:nvSpPr>
          <p:cNvPr id="5" name="Notes Placeholder 4"/>
          <p:cNvSpPr>
            <a:spLocks noGrp="1"/>
          </p:cNvSpPr>
          <p:nvPr>
            <p:ph type="body" sz="quarter" idx="3"/>
          </p:nvPr>
        </p:nvSpPr>
        <p:spPr>
          <a:xfrm>
            <a:off x="1" y="2564102"/>
            <a:ext cx="9236076" cy="3926278"/>
          </a:xfrm>
          <a:prstGeom prst="rect">
            <a:avLst/>
          </a:prstGeom>
          <a:noFill/>
          <a:ln>
            <a:noFill/>
          </a:ln>
        </p:spPr>
        <p:txBody>
          <a:bodyPr vert="horz" lIns="92830" tIns="46415" rIns="92830" bIns="46415"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0" y="6658664"/>
            <a:ext cx="4002299" cy="351736"/>
          </a:xfrm>
          <a:prstGeom prst="rect">
            <a:avLst/>
          </a:prstGeom>
        </p:spPr>
        <p:txBody>
          <a:bodyPr vert="horz" lIns="92830" tIns="46415" rIns="92830" bIns="46415" rtlCol="0" anchor="b"/>
          <a:lstStyle>
            <a:lvl1pPr algn="l">
              <a:defRPr sz="1000">
                <a:solidFill>
                  <a:schemeClr val="tx1">
                    <a:lumMod val="50000"/>
                    <a:lumOff val="50000"/>
                  </a:schemeClr>
                </a:solidFill>
                <a:latin typeface="Georgia" panose="02040502050405020303" pitchFamily="18" charset="0"/>
              </a:defRPr>
            </a:lvl1pPr>
          </a:lstStyle>
          <a:p>
            <a:fld id="{7675871D-C205-4475-9F09-4E8322E06539}" type="slidenum">
              <a:rPr lang="en-US" smtClean="0"/>
              <a:pPr/>
              <a:t>‹#›</a:t>
            </a:fld>
            <a:endParaRPr lang="en-US" dirty="0"/>
          </a:p>
        </p:txBody>
      </p:sp>
      <p:grpSp>
        <p:nvGrpSpPr>
          <p:cNvPr id="6" name="Group 5">
            <a:extLst>
              <a:ext uri="{FF2B5EF4-FFF2-40B4-BE49-F238E27FC236}">
                <a16:creationId xmlns:a16="http://schemas.microsoft.com/office/drawing/2014/main" id="{009F3D83-F99A-408A-81C3-6E9C31C38A47}"/>
              </a:ext>
            </a:extLst>
          </p:cNvPr>
          <p:cNvGrpSpPr>
            <a:grpSpLocks noChangeAspect="1"/>
          </p:cNvGrpSpPr>
          <p:nvPr/>
        </p:nvGrpSpPr>
        <p:grpSpPr>
          <a:xfrm>
            <a:off x="10905" y="-21916"/>
            <a:ext cx="2232310" cy="2387927"/>
            <a:chOff x="0" y="-21441"/>
            <a:chExt cx="2220852" cy="2347427"/>
          </a:xfrm>
        </p:grpSpPr>
        <p:grpSp>
          <p:nvGrpSpPr>
            <p:cNvPr id="10" name="Group 9">
              <a:extLst>
                <a:ext uri="{FF2B5EF4-FFF2-40B4-BE49-F238E27FC236}">
                  <a16:creationId xmlns:a16="http://schemas.microsoft.com/office/drawing/2014/main" id="{D4B07AB0-D660-4089-BC2B-CA7D3F06DE57}"/>
                </a:ext>
              </a:extLst>
            </p:cNvPr>
            <p:cNvGrpSpPr>
              <a:grpSpLocks noChangeAspect="1"/>
            </p:cNvGrpSpPr>
            <p:nvPr/>
          </p:nvGrpSpPr>
          <p:grpSpPr>
            <a:xfrm>
              <a:off x="0" y="-21441"/>
              <a:ext cx="2059652" cy="2347427"/>
              <a:chOff x="-10225826" y="-2761466"/>
              <a:chExt cx="11837968" cy="6863388"/>
            </a:xfrm>
            <a:solidFill>
              <a:schemeClr val="accent1"/>
            </a:solidFill>
          </p:grpSpPr>
          <p:sp>
            <p:nvSpPr>
              <p:cNvPr id="11" name="Parallelogram 6">
                <a:extLst>
                  <a:ext uri="{FF2B5EF4-FFF2-40B4-BE49-F238E27FC236}">
                    <a16:creationId xmlns:a16="http://schemas.microsoft.com/office/drawing/2014/main" id="{10020772-058B-4EF2-97AD-E854F309294D}"/>
                  </a:ext>
                </a:extLst>
              </p:cNvPr>
              <p:cNvSpPr/>
              <p:nvPr/>
            </p:nvSpPr>
            <p:spPr>
              <a:xfrm>
                <a:off x="-9022931" y="-2761466"/>
                <a:ext cx="10635073" cy="6863388"/>
              </a:xfrm>
              <a:custGeom>
                <a:avLst/>
                <a:gdLst>
                  <a:gd name="connsiteX0" fmla="*/ 0 w 4490976"/>
                  <a:gd name="connsiteY0" fmla="*/ 10067227 h 10067227"/>
                  <a:gd name="connsiteX1" fmla="*/ 0 w 4490976"/>
                  <a:gd name="connsiteY1" fmla="*/ 0 h 10067227"/>
                  <a:gd name="connsiteX2" fmla="*/ 4490976 w 4490976"/>
                  <a:gd name="connsiteY2" fmla="*/ 0 h 10067227"/>
                  <a:gd name="connsiteX3" fmla="*/ 4490976 w 4490976"/>
                  <a:gd name="connsiteY3" fmla="*/ 10067227 h 10067227"/>
                  <a:gd name="connsiteX4" fmla="*/ 0 w 4490976"/>
                  <a:gd name="connsiteY4" fmla="*/ 10067227 h 10067227"/>
                  <a:gd name="connsiteX0" fmla="*/ 0 w 10926500"/>
                  <a:gd name="connsiteY0" fmla="*/ 10067227 h 10067227"/>
                  <a:gd name="connsiteX1" fmla="*/ 0 w 10926500"/>
                  <a:gd name="connsiteY1" fmla="*/ 0 h 10067227"/>
                  <a:gd name="connsiteX2" fmla="*/ 10926500 w 10926500"/>
                  <a:gd name="connsiteY2" fmla="*/ 92597 h 10067227"/>
                  <a:gd name="connsiteX3" fmla="*/ 4490976 w 10926500"/>
                  <a:gd name="connsiteY3" fmla="*/ 10067227 h 10067227"/>
                  <a:gd name="connsiteX4" fmla="*/ 0 w 10926500"/>
                  <a:gd name="connsiteY4" fmla="*/ 10067227 h 10067227"/>
                  <a:gd name="connsiteX0" fmla="*/ 0 w 10995949"/>
                  <a:gd name="connsiteY0" fmla="*/ 10090376 h 10090376"/>
                  <a:gd name="connsiteX1" fmla="*/ 0 w 10995949"/>
                  <a:gd name="connsiteY1" fmla="*/ 23149 h 10090376"/>
                  <a:gd name="connsiteX2" fmla="*/ 10995949 w 10995949"/>
                  <a:gd name="connsiteY2" fmla="*/ 0 h 10090376"/>
                  <a:gd name="connsiteX3" fmla="*/ 4490976 w 10995949"/>
                  <a:gd name="connsiteY3" fmla="*/ 10090376 h 10090376"/>
                  <a:gd name="connsiteX4" fmla="*/ 0 w 10995949"/>
                  <a:gd name="connsiteY4" fmla="*/ 10090376 h 10090376"/>
                  <a:gd name="connsiteX0" fmla="*/ 0 w 10985081"/>
                  <a:gd name="connsiteY0" fmla="*/ 10067227 h 10067227"/>
                  <a:gd name="connsiteX1" fmla="*/ 0 w 10985081"/>
                  <a:gd name="connsiteY1" fmla="*/ 0 h 10067227"/>
                  <a:gd name="connsiteX2" fmla="*/ 10985081 w 10985081"/>
                  <a:gd name="connsiteY2" fmla="*/ 9451 h 10067227"/>
                  <a:gd name="connsiteX3" fmla="*/ 4490976 w 10985081"/>
                  <a:gd name="connsiteY3" fmla="*/ 10067227 h 10067227"/>
                  <a:gd name="connsiteX4" fmla="*/ 0 w 10985081"/>
                  <a:gd name="connsiteY4" fmla="*/ 10067227 h 10067227"/>
                  <a:gd name="connsiteX0" fmla="*/ 0 w 15599548"/>
                  <a:gd name="connsiteY0" fmla="*/ 10067227 h 10067227"/>
                  <a:gd name="connsiteX1" fmla="*/ 0 w 15599548"/>
                  <a:gd name="connsiteY1" fmla="*/ 0 h 10067227"/>
                  <a:gd name="connsiteX2" fmla="*/ 15599548 w 15599548"/>
                  <a:gd name="connsiteY2" fmla="*/ 9452 h 10067227"/>
                  <a:gd name="connsiteX3" fmla="*/ 4490976 w 15599548"/>
                  <a:gd name="connsiteY3" fmla="*/ 10067227 h 10067227"/>
                  <a:gd name="connsiteX4" fmla="*/ 0 w 15599548"/>
                  <a:gd name="connsiteY4" fmla="*/ 10067227 h 10067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9548" h="10067227">
                    <a:moveTo>
                      <a:pt x="0" y="10067227"/>
                    </a:moveTo>
                    <a:lnTo>
                      <a:pt x="0" y="0"/>
                    </a:lnTo>
                    <a:lnTo>
                      <a:pt x="15599548" y="9452"/>
                    </a:lnTo>
                    <a:lnTo>
                      <a:pt x="4490976" y="10067227"/>
                    </a:lnTo>
                    <a:lnTo>
                      <a:pt x="0" y="100672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Georgia" panose="02040502050405020303" pitchFamily="18" charset="0"/>
                </a:endParaRPr>
              </a:p>
            </p:txBody>
          </p:sp>
          <p:sp>
            <p:nvSpPr>
              <p:cNvPr id="12" name="Rectangle 11">
                <a:extLst>
                  <a:ext uri="{FF2B5EF4-FFF2-40B4-BE49-F238E27FC236}">
                    <a16:creationId xmlns:a16="http://schemas.microsoft.com/office/drawing/2014/main" id="{938E3C28-B5EB-48CB-A2A7-914860BCD15B}"/>
                  </a:ext>
                </a:extLst>
              </p:cNvPr>
              <p:cNvSpPr/>
              <p:nvPr/>
            </p:nvSpPr>
            <p:spPr>
              <a:xfrm>
                <a:off x="-10225826" y="-2756078"/>
                <a:ext cx="1202893"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grpSp>
        <p:pic>
          <p:nvPicPr>
            <p:cNvPr id="20" name="Picture 19">
              <a:extLst>
                <a:ext uri="{FF2B5EF4-FFF2-40B4-BE49-F238E27FC236}">
                  <a16:creationId xmlns:a16="http://schemas.microsoft.com/office/drawing/2014/main" id="{8795BCE8-75F1-424E-804C-EC4E34135AC7}"/>
                </a:ext>
              </a:extLst>
            </p:cNvPr>
            <p:cNvPicPr>
              <a:picLocks noChangeAspect="1"/>
            </p:cNvPicPr>
            <p:nvPr/>
          </p:nvPicPr>
          <p:blipFill rotWithShape="1">
            <a:blip r:embed="rId2"/>
            <a:srcRect t="6902" b="5458"/>
            <a:stretch/>
          </p:blipFill>
          <p:spPr>
            <a:xfrm>
              <a:off x="629658" y="-21441"/>
              <a:ext cx="1591194" cy="2345584"/>
            </a:xfrm>
            <a:prstGeom prst="rect">
              <a:avLst/>
            </a:prstGeom>
          </p:spPr>
        </p:pic>
      </p:grpSp>
      <p:sp>
        <p:nvSpPr>
          <p:cNvPr id="3" name="Slide Image Placeholder 2">
            <a:extLst>
              <a:ext uri="{FF2B5EF4-FFF2-40B4-BE49-F238E27FC236}">
                <a16:creationId xmlns:a16="http://schemas.microsoft.com/office/drawing/2014/main" id="{B6906C15-8DC8-465C-9360-137BF0236B56}"/>
              </a:ext>
            </a:extLst>
          </p:cNvPr>
          <p:cNvSpPr>
            <a:spLocks noGrp="1" noRot="1" noChangeAspect="1"/>
          </p:cNvSpPr>
          <p:nvPr>
            <p:ph type="sldImg" idx="2"/>
          </p:nvPr>
        </p:nvSpPr>
        <p:spPr>
          <a:xfrm>
            <a:off x="5056188" y="0"/>
            <a:ext cx="4203700" cy="2365375"/>
          </a:xfrm>
          <a:prstGeom prst="rect">
            <a:avLst/>
          </a:prstGeom>
          <a:noFill/>
          <a:ln w="12700">
            <a:solidFill>
              <a:prstClr val="black"/>
            </a:solidFill>
          </a:ln>
        </p:spPr>
        <p:txBody>
          <a:bodyPr vert="horz" lIns="92830" tIns="46415" rIns="92830" bIns="46415" rtlCol="0" anchor="ctr"/>
          <a:lstStyle/>
          <a:p>
            <a:endParaRPr lang="en-US" dirty="0"/>
          </a:p>
        </p:txBody>
      </p:sp>
    </p:spTree>
    <p:extLst>
      <p:ext uri="{BB962C8B-B14F-4D97-AF65-F5344CB8AC3E}">
        <p14:creationId xmlns:p14="http://schemas.microsoft.com/office/powerpoint/2010/main" val="2268209957"/>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Georgia" panose="02040502050405020303" pitchFamily="18" charset="0"/>
        <a:ea typeface="+mn-ea"/>
        <a:cs typeface="+mn-cs"/>
      </a:defRPr>
    </a:lvl1pPr>
    <a:lvl2pPr marL="457200" algn="l" defTabSz="914400" rtl="0" eaLnBrk="1" latinLnBrk="0" hangingPunct="1">
      <a:defRPr sz="1400" kern="1200">
        <a:solidFill>
          <a:schemeClr val="tx1"/>
        </a:solidFill>
        <a:latin typeface="Georgia" panose="02040502050405020303" pitchFamily="18" charset="0"/>
        <a:ea typeface="+mn-ea"/>
        <a:cs typeface="+mn-cs"/>
      </a:defRPr>
    </a:lvl2pPr>
    <a:lvl3pPr marL="914400" algn="l" defTabSz="914400" rtl="0" eaLnBrk="1" latinLnBrk="0" hangingPunct="1">
      <a:defRPr sz="1400" kern="1200">
        <a:solidFill>
          <a:schemeClr val="tx1"/>
        </a:solidFill>
        <a:latin typeface="Georgia" panose="02040502050405020303" pitchFamily="18" charset="0"/>
        <a:ea typeface="+mn-ea"/>
        <a:cs typeface="+mn-cs"/>
      </a:defRPr>
    </a:lvl3pPr>
    <a:lvl4pPr marL="1371600" algn="l" defTabSz="914400" rtl="0" eaLnBrk="1" latinLnBrk="0" hangingPunct="1">
      <a:defRPr sz="1400" kern="1200">
        <a:solidFill>
          <a:schemeClr val="tx1"/>
        </a:solidFill>
        <a:latin typeface="Georgia" panose="02040502050405020303" pitchFamily="18" charset="0"/>
        <a:ea typeface="+mn-ea"/>
        <a:cs typeface="+mn-cs"/>
      </a:defRPr>
    </a:lvl4pPr>
    <a:lvl5pPr marL="1828800" algn="l" defTabSz="914400" rtl="0" eaLnBrk="1" latinLnBrk="0" hangingPunct="1">
      <a:defRPr sz="1400" kern="1200">
        <a:solidFill>
          <a:schemeClr val="tx1"/>
        </a:solidFill>
        <a:latin typeface="Georgia" panose="020405020504050203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3963" y="0"/>
            <a:ext cx="4227512" cy="2378075"/>
          </a:xfrm>
          <a:prstGeom prst="rect">
            <a:avLst/>
          </a:prstGeom>
          <a:noFill/>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75871D-C205-4475-9F09-4E8322E06539}" type="slidenum">
              <a:rPr lang="en-US" smtClean="0"/>
              <a:t>1</a:t>
            </a:fld>
            <a:endParaRPr lang="en-US" dirty="0"/>
          </a:p>
        </p:txBody>
      </p:sp>
      <p:sp>
        <p:nvSpPr>
          <p:cNvPr id="5" name="TextBox 4">
            <a:extLst>
              <a:ext uri="{FF2B5EF4-FFF2-40B4-BE49-F238E27FC236}">
                <a16:creationId xmlns:a16="http://schemas.microsoft.com/office/drawing/2014/main" id="{D3040AD5-5C56-4865-BC55-EBACC749901E}"/>
              </a:ext>
            </a:extLst>
          </p:cNvPr>
          <p:cNvSpPr txBox="1"/>
          <p:nvPr/>
        </p:nvSpPr>
        <p:spPr>
          <a:xfrm>
            <a:off x="1851871" y="464748"/>
            <a:ext cx="3390001" cy="1636003"/>
          </a:xfrm>
          <a:prstGeom prst="rect">
            <a:avLst/>
          </a:prstGeom>
          <a:noFill/>
        </p:spPr>
        <p:txBody>
          <a:bodyPr wrap="square" lIns="92830" tIns="46415" rIns="92830" bIns="46415" rtlCol="0">
            <a:spAutoFit/>
          </a:bodyPr>
          <a:lstStyle/>
          <a:p>
            <a:pPr defTabSz="464149">
              <a:defRPr/>
            </a:pPr>
            <a:r>
              <a:rPr lang="en-US" sz="4100" b="1" dirty="0">
                <a:solidFill>
                  <a:schemeClr val="accent1"/>
                </a:solidFill>
                <a:latin typeface="Franklin Gothic Book" panose="020B0503020102020204" pitchFamily="34" charset="0"/>
              </a:rPr>
              <a:t>Notes Page Title Here </a:t>
            </a:r>
          </a:p>
          <a:p>
            <a:pPr defTabSz="464149">
              <a:defRPr/>
            </a:pPr>
            <a:r>
              <a:rPr lang="en-US" b="1" dirty="0">
                <a:solidFill>
                  <a:schemeClr val="accent1"/>
                </a:solidFill>
                <a:latin typeface="Franklin Gothic Book" panose="020B0503020102020204" pitchFamily="34" charset="0"/>
              </a:rPr>
              <a:t>(edit this in notes view)</a:t>
            </a:r>
          </a:p>
        </p:txBody>
      </p:sp>
    </p:spTree>
    <p:extLst>
      <p:ext uri="{BB962C8B-B14F-4D97-AF65-F5344CB8AC3E}">
        <p14:creationId xmlns:p14="http://schemas.microsoft.com/office/powerpoint/2010/main" val="3570496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 ask do you want chocolate or strawberry, you are stuck with those choices…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28EF0-2CD2-42D9-B5F5-3AC75E018E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5404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if it ask what’s your favorite flavor of ice cream a variety of options open up.  Sometimes we get stuck in </a:t>
            </a:r>
            <a:r>
              <a:rPr lang="en-US" sz="1200" kern="0" dirty="0">
                <a:solidFill>
                  <a:srgbClr val="000000"/>
                </a:solidFill>
                <a:latin typeface="Georgia"/>
                <a:sym typeface="Georgia"/>
              </a:rPr>
              <a:t>binary “either/or” thinking and we offer people ‘service options’ instead of finding out what they want and need and building services around that. While the ice cream is here let's talk about dignity of reasonable risk (cereal or ice cream for dinner)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28EF0-2CD2-42D9-B5F5-3AC75E018E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902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when we shift our thinking ask different questions, focus on real choice and real opportunities we see a natural flow into supported decision making, which in some sense is person centered planning in the real world and not just at your annual bureaucratic moment. SDM asks the question what would it take for a person to be supported in their decision making, what support might they need to have more choice and control and autonomy in their life?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28EF0-2CD2-42D9-B5F5-3AC75E018E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947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supported decision-making project we use the Phrase I Decide and the acronym to emphasize the important components of SDM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28EF0-2CD2-42D9-B5F5-3AC75E018E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028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story from Washington state that I think shows these principles in action.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28EF0-2CD2-42D9-B5F5-3AC75E018E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580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deeply desire more choice and control in their lives and the ways they are sheltered and constrained by services. In some ways you just need to remember this list and all the ordinary things people want, no one said a cruise or a Hawaiian vacation it’s the simple everyday ways we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28EF0-2CD2-42D9-B5F5-3AC75E018E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421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5871D-C205-4475-9F09-4E8322E06539}" type="slidenum">
              <a:rPr lang="en-US" smtClean="0"/>
              <a:pPr/>
              <a:t>23</a:t>
            </a:fld>
            <a:endParaRPr lang="en-US" dirty="0"/>
          </a:p>
        </p:txBody>
      </p:sp>
    </p:spTree>
    <p:extLst>
      <p:ext uri="{BB962C8B-B14F-4D97-AF65-F5344CB8AC3E}">
        <p14:creationId xmlns:p14="http://schemas.microsoft.com/office/powerpoint/2010/main" val="2329583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75871D-C205-4475-9F09-4E8322E06539}" type="slidenum">
              <a:rPr lang="en-US" smtClean="0"/>
              <a:pPr/>
              <a:t>35</a:t>
            </a:fld>
            <a:endParaRPr lang="en-US" dirty="0"/>
          </a:p>
        </p:txBody>
      </p:sp>
      <p:sp>
        <p:nvSpPr>
          <p:cNvPr id="5" name="TextBox 4">
            <a:extLst>
              <a:ext uri="{FF2B5EF4-FFF2-40B4-BE49-F238E27FC236}">
                <a16:creationId xmlns:a16="http://schemas.microsoft.com/office/drawing/2014/main" id="{579AFCD0-4DD0-45B8-9682-8B2DBFF31CF3}"/>
              </a:ext>
            </a:extLst>
          </p:cNvPr>
          <p:cNvSpPr txBox="1"/>
          <p:nvPr/>
        </p:nvSpPr>
        <p:spPr>
          <a:xfrm>
            <a:off x="1833410" y="454645"/>
            <a:ext cx="3356206"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1"/>
                </a:solidFill>
                <a:effectLst/>
                <a:uLnTx/>
                <a:uFillTx/>
                <a:latin typeface="Franklin Gothic Book" panose="020B0503020102020204" pitchFamily="34" charset="0"/>
                <a:ea typeface="+mn-ea"/>
                <a:cs typeface="+mn-cs"/>
              </a:rPr>
              <a:t>Notes Page Title Here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solidFill>
                <a:effectLst/>
                <a:uLnTx/>
                <a:uFillTx/>
                <a:latin typeface="Franklin Gothic Book" panose="020B0503020102020204" pitchFamily="34" charset="0"/>
                <a:ea typeface="+mn-ea"/>
                <a:cs typeface="+mn-cs"/>
              </a:rPr>
              <a:t>(edit this in notes view)</a:t>
            </a:r>
          </a:p>
        </p:txBody>
      </p:sp>
    </p:spTree>
    <p:extLst>
      <p:ext uri="{BB962C8B-B14F-4D97-AF65-F5344CB8AC3E}">
        <p14:creationId xmlns:p14="http://schemas.microsoft.com/office/powerpoint/2010/main" val="3264949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75871D-C205-4475-9F09-4E8322E06539}" type="slidenum">
              <a:rPr lang="en-US" smtClean="0"/>
              <a:pPr/>
              <a:t>2</a:t>
            </a:fld>
            <a:endParaRPr lang="en-US" dirty="0"/>
          </a:p>
        </p:txBody>
      </p:sp>
      <p:sp>
        <p:nvSpPr>
          <p:cNvPr id="5" name="TextBox 4">
            <a:extLst>
              <a:ext uri="{FF2B5EF4-FFF2-40B4-BE49-F238E27FC236}">
                <a16:creationId xmlns:a16="http://schemas.microsoft.com/office/drawing/2014/main" id="{CF4DADBC-C45E-497A-85E9-06700744880D}"/>
              </a:ext>
            </a:extLst>
          </p:cNvPr>
          <p:cNvSpPr txBox="1"/>
          <p:nvPr/>
        </p:nvSpPr>
        <p:spPr>
          <a:xfrm>
            <a:off x="1833410" y="454645"/>
            <a:ext cx="3356206"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1"/>
                </a:solidFill>
                <a:effectLst/>
                <a:uLnTx/>
                <a:uFillTx/>
                <a:latin typeface="Franklin Gothic Book" panose="020B0503020102020204" pitchFamily="34" charset="0"/>
                <a:ea typeface="+mn-ea"/>
                <a:cs typeface="+mn-cs"/>
              </a:rPr>
              <a:t>Notes Page Title Here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solidFill>
                <a:effectLst/>
                <a:uLnTx/>
                <a:uFillTx/>
                <a:latin typeface="Franklin Gothic Book" panose="020B0503020102020204" pitchFamily="34" charset="0"/>
                <a:ea typeface="+mn-ea"/>
                <a:cs typeface="+mn-cs"/>
              </a:rPr>
              <a:t>(edit this in notes view)</a:t>
            </a:r>
          </a:p>
        </p:txBody>
      </p:sp>
    </p:spTree>
    <p:extLst>
      <p:ext uri="{BB962C8B-B14F-4D97-AF65-F5344CB8AC3E}">
        <p14:creationId xmlns:p14="http://schemas.microsoft.com/office/powerpoint/2010/main" val="3786406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5871D-C205-4475-9F09-4E8322E06539}" type="slidenum">
              <a:rPr lang="en-US" smtClean="0"/>
              <a:pPr/>
              <a:t>3</a:t>
            </a:fld>
            <a:endParaRPr lang="en-US" dirty="0"/>
          </a:p>
        </p:txBody>
      </p:sp>
    </p:spTree>
    <p:extLst>
      <p:ext uri="{BB962C8B-B14F-4D97-AF65-F5344CB8AC3E}">
        <p14:creationId xmlns:p14="http://schemas.microsoft.com/office/powerpoint/2010/main" val="1881853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5871D-C205-4475-9F09-4E8322E06539}" type="slidenum">
              <a:rPr lang="en-US" smtClean="0"/>
              <a:pPr/>
              <a:t>8</a:t>
            </a:fld>
            <a:endParaRPr lang="en-US" dirty="0"/>
          </a:p>
        </p:txBody>
      </p:sp>
    </p:spTree>
    <p:extLst>
      <p:ext uri="{BB962C8B-B14F-4D97-AF65-F5344CB8AC3E}">
        <p14:creationId xmlns:p14="http://schemas.microsoft.com/office/powerpoint/2010/main" val="3897292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women Beth Mount Katie Chandler Leslie Lipson John Obrien Michael </a:t>
            </a:r>
            <a:r>
              <a:rPr lang="en-US" dirty="0" err="1"/>
              <a:t>Smull</a:t>
            </a:r>
            <a:r>
              <a:rPr lang="en-US" dirty="0"/>
              <a:t> Jack </a:t>
            </a:r>
            <a:r>
              <a:rPr lang="en-US" dirty="0" err="1"/>
              <a:t>Pearpoint</a:t>
            </a:r>
            <a:r>
              <a:rPr lang="en-US" dirty="0"/>
              <a:t>, I’m sharing their concepts in ways that have resonated with 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28EF0-2CD2-42D9-B5F5-3AC75E018E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622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Institutions are not only places, group homes personal care homes can be intuitions where do you see institutional control show up in peoples lives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28EF0-2CD2-42D9-B5F5-3AC75E018E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736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Stop at after John </a:t>
            </a:r>
            <a:r>
              <a:rPr lang="en-US" dirty="0" err="1"/>
              <a:t>O’brien</a:t>
            </a:r>
            <a:r>
              <a:rPr lang="en-US" dirty="0"/>
              <a:t> 1:28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28EF0-2CD2-42D9-B5F5-3AC75E018E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73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prstGeom prst="rect">
            <a:avLst/>
          </a:prstGeom>
        </p:spPr>
        <p:txBody>
          <a:bodyPr/>
          <a:lstStyle/>
          <a:p>
            <a:endParaRPr/>
          </a:p>
        </p:txBody>
      </p:sp>
      <p:sp>
        <p:nvSpPr>
          <p:cNvPr id="190" name="Shape 190"/>
          <p:cNvSpPr>
            <a:spLocks noGrp="1"/>
          </p:cNvSpPr>
          <p:nvPr>
            <p:ph type="body" sz="quarter" idx="1"/>
          </p:nvPr>
        </p:nvSpPr>
        <p:spPr>
          <a:prstGeom prst="rect">
            <a:avLst/>
          </a:prstGeom>
        </p:spPr>
        <p:txBody>
          <a:bodyPr/>
          <a:lstStyle/>
          <a:p>
            <a:pPr>
              <a:lnSpc>
                <a:spcPct val="100000"/>
              </a:lnSpc>
              <a:defRPr sz="2500">
                <a:uFill>
                  <a:solidFill>
                    <a:srgbClr val="000000"/>
                  </a:solidFill>
                </a:uFill>
                <a:latin typeface="Arial"/>
                <a:ea typeface="Arial"/>
                <a:cs typeface="Arial"/>
                <a:sym typeface="Arial"/>
              </a:defRPr>
            </a:pPr>
            <a:r>
              <a:rPr dirty="0"/>
              <a:t>People’s experiences…look at where people have been - what our services have typically provided. </a:t>
            </a:r>
          </a:p>
          <a:p>
            <a:pPr>
              <a:lnSpc>
                <a:spcPct val="100000"/>
              </a:lnSpc>
              <a:defRPr sz="2500">
                <a:uFill>
                  <a:solidFill>
                    <a:srgbClr val="000000"/>
                  </a:solidFill>
                </a:uFill>
                <a:latin typeface="Arial"/>
                <a:ea typeface="Arial"/>
                <a:cs typeface="Arial"/>
                <a:sym typeface="Arial"/>
              </a:defRPr>
            </a:pPr>
            <a:endParaRPr dirty="0"/>
          </a:p>
          <a:p>
            <a:pPr>
              <a:lnSpc>
                <a:spcPct val="100000"/>
              </a:lnSpc>
              <a:defRPr sz="2500">
                <a:uFill>
                  <a:solidFill>
                    <a:srgbClr val="000000"/>
                  </a:solidFill>
                </a:uFill>
                <a:latin typeface="Arial"/>
                <a:ea typeface="Arial"/>
                <a:cs typeface="Arial"/>
                <a:sym typeface="Arial"/>
              </a:defRPr>
            </a:pPr>
            <a:r>
              <a:rPr dirty="0"/>
              <a:t>which of these do you see the most currently with folks you work for?</a:t>
            </a:r>
          </a:p>
          <a:p>
            <a:pPr>
              <a:lnSpc>
                <a:spcPct val="100000"/>
              </a:lnSpc>
              <a:defRPr sz="2500">
                <a:uFill>
                  <a:solidFill>
                    <a:srgbClr val="000000"/>
                  </a:solidFill>
                </a:uFill>
                <a:latin typeface="Arial"/>
                <a:ea typeface="Arial"/>
                <a:cs typeface="Arial"/>
                <a:sym typeface="Arial"/>
              </a:defRPr>
            </a:pPr>
            <a:endParaRPr dirty="0"/>
          </a:p>
          <a:p>
            <a:pPr>
              <a:lnSpc>
                <a:spcPct val="100000"/>
              </a:lnSpc>
              <a:defRPr sz="2500">
                <a:uFill>
                  <a:solidFill>
                    <a:srgbClr val="000000"/>
                  </a:solidFill>
                </a:uFill>
                <a:latin typeface="Arial"/>
                <a:ea typeface="Arial"/>
                <a:cs typeface="Arial"/>
                <a:sym typeface="Arial"/>
              </a:defRPr>
            </a:pPr>
            <a:r>
              <a:rPr dirty="0"/>
              <a:t>Safe zone, calling this out so we can all acknowledge our part in it.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Dignity and respect go back to your memory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28EF0-2CD2-42D9-B5F5-3AC75E018E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7781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7" name="Picture 10">
            <a:extLst>
              <a:ext uri="{FF2B5EF4-FFF2-40B4-BE49-F238E27FC236}">
                <a16:creationId xmlns:a16="http://schemas.microsoft.com/office/drawing/2014/main" id="{228F9629-8B65-45D6-A232-84C18AF20CC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292968" y="7981"/>
            <a:ext cx="9897180" cy="685001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descr="&quot; &quot;">
            <a:extLst>
              <a:ext uri="{FF2B5EF4-FFF2-40B4-BE49-F238E27FC236}">
                <a16:creationId xmlns:a16="http://schemas.microsoft.com/office/drawing/2014/main" id="{67F1C77D-4E52-4188-A80A-4A4D0B8CF5DF}"/>
              </a:ext>
            </a:extLst>
          </p:cNvPr>
          <p:cNvSpPr/>
          <p:nvPr userDrawn="1"/>
        </p:nvSpPr>
        <p:spPr>
          <a:xfrm>
            <a:off x="3048840" y="11639"/>
            <a:ext cx="9143160" cy="6857371"/>
          </a:xfrm>
          <a:prstGeom prst="rect">
            <a:avLst/>
          </a:prstGeom>
          <a:solidFill>
            <a:schemeClr val="tx2">
              <a:lumMod val="40000"/>
              <a:lumOff val="60000"/>
              <a:alpha val="5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9" name="Picture 8">
            <a:extLst>
              <a:ext uri="{FF2B5EF4-FFF2-40B4-BE49-F238E27FC236}">
                <a16:creationId xmlns:a16="http://schemas.microsoft.com/office/drawing/2014/main" id="{85B41A1A-02B7-495E-A9E6-6C7E5F7F8502}"/>
              </a:ext>
            </a:extLst>
          </p:cNvPr>
          <p:cNvPicPr>
            <a:picLocks noChangeAspect="1"/>
          </p:cNvPicPr>
          <p:nvPr userDrawn="1"/>
        </p:nvPicPr>
        <p:blipFill rotWithShape="1">
          <a:blip r:embed="rId3">
            <a:duotone>
              <a:schemeClr val="accent2">
                <a:shade val="45000"/>
                <a:satMod val="135000"/>
              </a:schemeClr>
              <a:prstClr val="white"/>
            </a:duotone>
          </a:blip>
          <a:srcRect t="7715" b="42693"/>
          <a:stretch/>
        </p:blipFill>
        <p:spPr>
          <a:xfrm>
            <a:off x="447176" y="0"/>
            <a:ext cx="9007982" cy="6879171"/>
          </a:xfrm>
          <a:prstGeom prst="rect">
            <a:avLst/>
          </a:prstGeom>
        </p:spPr>
      </p:pic>
      <p:sp>
        <p:nvSpPr>
          <p:cNvPr id="10" name="Parallelogram 6">
            <a:extLst>
              <a:ext uri="{FF2B5EF4-FFF2-40B4-BE49-F238E27FC236}">
                <a16:creationId xmlns:a16="http://schemas.microsoft.com/office/drawing/2014/main" id="{9B1049A9-6AB6-40D1-B8D9-339A10F9219C}"/>
              </a:ext>
            </a:extLst>
          </p:cNvPr>
          <p:cNvSpPr/>
          <p:nvPr userDrawn="1"/>
        </p:nvSpPr>
        <p:spPr>
          <a:xfrm>
            <a:off x="1202893" y="-21170"/>
            <a:ext cx="7496548" cy="6879170"/>
          </a:xfrm>
          <a:custGeom>
            <a:avLst/>
            <a:gdLst>
              <a:gd name="connsiteX0" fmla="*/ 0 w 4490976"/>
              <a:gd name="connsiteY0" fmla="*/ 10067227 h 10067227"/>
              <a:gd name="connsiteX1" fmla="*/ 0 w 4490976"/>
              <a:gd name="connsiteY1" fmla="*/ 0 h 10067227"/>
              <a:gd name="connsiteX2" fmla="*/ 4490976 w 4490976"/>
              <a:gd name="connsiteY2" fmla="*/ 0 h 10067227"/>
              <a:gd name="connsiteX3" fmla="*/ 4490976 w 4490976"/>
              <a:gd name="connsiteY3" fmla="*/ 10067227 h 10067227"/>
              <a:gd name="connsiteX4" fmla="*/ 0 w 4490976"/>
              <a:gd name="connsiteY4" fmla="*/ 10067227 h 10067227"/>
              <a:gd name="connsiteX0" fmla="*/ 0 w 10926500"/>
              <a:gd name="connsiteY0" fmla="*/ 10067227 h 10067227"/>
              <a:gd name="connsiteX1" fmla="*/ 0 w 10926500"/>
              <a:gd name="connsiteY1" fmla="*/ 0 h 10067227"/>
              <a:gd name="connsiteX2" fmla="*/ 10926500 w 10926500"/>
              <a:gd name="connsiteY2" fmla="*/ 92597 h 10067227"/>
              <a:gd name="connsiteX3" fmla="*/ 4490976 w 10926500"/>
              <a:gd name="connsiteY3" fmla="*/ 10067227 h 10067227"/>
              <a:gd name="connsiteX4" fmla="*/ 0 w 10926500"/>
              <a:gd name="connsiteY4" fmla="*/ 10067227 h 10067227"/>
              <a:gd name="connsiteX0" fmla="*/ 0 w 10995949"/>
              <a:gd name="connsiteY0" fmla="*/ 10090376 h 10090376"/>
              <a:gd name="connsiteX1" fmla="*/ 0 w 10995949"/>
              <a:gd name="connsiteY1" fmla="*/ 23149 h 10090376"/>
              <a:gd name="connsiteX2" fmla="*/ 10995949 w 10995949"/>
              <a:gd name="connsiteY2" fmla="*/ 0 h 10090376"/>
              <a:gd name="connsiteX3" fmla="*/ 4490976 w 10995949"/>
              <a:gd name="connsiteY3" fmla="*/ 10090376 h 10090376"/>
              <a:gd name="connsiteX4" fmla="*/ 0 w 10995949"/>
              <a:gd name="connsiteY4" fmla="*/ 10090376 h 1009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5949" h="10090376">
                <a:moveTo>
                  <a:pt x="0" y="10090376"/>
                </a:moveTo>
                <a:lnTo>
                  <a:pt x="0" y="23149"/>
                </a:lnTo>
                <a:lnTo>
                  <a:pt x="10995949" y="0"/>
                </a:lnTo>
                <a:lnTo>
                  <a:pt x="4490976" y="10090376"/>
                </a:lnTo>
                <a:lnTo>
                  <a:pt x="0" y="100903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11" name="Straight Connector 10">
            <a:extLst>
              <a:ext uri="{FF2B5EF4-FFF2-40B4-BE49-F238E27FC236}">
                <a16:creationId xmlns:a16="http://schemas.microsoft.com/office/drawing/2014/main" id="{7EABE35A-8328-40CD-AC31-1D00DE3B42FC}"/>
              </a:ext>
            </a:extLst>
          </p:cNvPr>
          <p:cNvCxnSpPr>
            <a:cxnSpLocks/>
          </p:cNvCxnSpPr>
          <p:nvPr userDrawn="1"/>
        </p:nvCxnSpPr>
        <p:spPr>
          <a:xfrm flipV="1">
            <a:off x="413484" y="744830"/>
            <a:ext cx="0" cy="219456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D5791D07-CF37-4723-B999-6C73E5945BBE}"/>
              </a:ext>
            </a:extLst>
          </p:cNvPr>
          <p:cNvSpPr>
            <a:spLocks noGrp="1"/>
          </p:cNvSpPr>
          <p:nvPr>
            <p:ph type="body" sz="quarter" idx="10" hasCustomPrompt="1"/>
          </p:nvPr>
        </p:nvSpPr>
        <p:spPr>
          <a:xfrm>
            <a:off x="628069" y="2259135"/>
            <a:ext cx="6099048" cy="758952"/>
          </a:xfrm>
          <a:noFill/>
        </p:spPr>
        <p:txBody>
          <a:bodyPr>
            <a:normAutofit/>
          </a:bodyPr>
          <a:lstStyle>
            <a:lvl1pPr marL="0" indent="0" algn="l" defTabSz="914400" rtl="0" eaLnBrk="1" latinLnBrk="0" hangingPunct="1">
              <a:lnSpc>
                <a:spcPct val="90000"/>
              </a:lnSpc>
              <a:spcBef>
                <a:spcPct val="0"/>
              </a:spcBef>
              <a:buNone/>
              <a:defRPr lang="en-US" sz="2400" b="0" kern="1200" cap="none" spc="0" baseline="0" dirty="0">
                <a:solidFill>
                  <a:schemeClr val="tx1">
                    <a:lumMod val="50000"/>
                    <a:lumOff val="50000"/>
                  </a:schemeClr>
                </a:solidFill>
                <a:latin typeface="+mn-lt"/>
                <a:ea typeface="+mj-ea"/>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here.</a:t>
            </a:r>
          </a:p>
        </p:txBody>
      </p:sp>
      <p:pic>
        <p:nvPicPr>
          <p:cNvPr id="14" name="Picture 13" descr="NCAPPS logo">
            <a:extLst>
              <a:ext uri="{FF2B5EF4-FFF2-40B4-BE49-F238E27FC236}">
                <a16:creationId xmlns:a16="http://schemas.microsoft.com/office/drawing/2014/main" id="{9771B380-F8C8-4F7E-AC50-5F0B3B30E8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6492" y="3975699"/>
            <a:ext cx="3772426" cy="1343212"/>
          </a:xfrm>
          <a:prstGeom prst="rect">
            <a:avLst/>
          </a:prstGeom>
        </p:spPr>
      </p:pic>
      <p:sp>
        <p:nvSpPr>
          <p:cNvPr id="2" name="Title 1">
            <a:extLst>
              <a:ext uri="{FF2B5EF4-FFF2-40B4-BE49-F238E27FC236}">
                <a16:creationId xmlns:a16="http://schemas.microsoft.com/office/drawing/2014/main" id="{BE0909A6-B8C8-4108-8DE1-513A438A59C5}"/>
              </a:ext>
            </a:extLst>
          </p:cNvPr>
          <p:cNvSpPr>
            <a:spLocks noGrp="1"/>
          </p:cNvSpPr>
          <p:nvPr>
            <p:ph type="title"/>
          </p:nvPr>
        </p:nvSpPr>
        <p:spPr>
          <a:xfrm>
            <a:off x="628069" y="704171"/>
            <a:ext cx="6712531" cy="1325563"/>
          </a:xfrm>
        </p:spPr>
        <p:txBody>
          <a:bodyPr/>
          <a:lstStyle>
            <a:lvl1pPr>
              <a:defRPr b="1"/>
            </a:lvl1pPr>
          </a:lstStyle>
          <a:p>
            <a:r>
              <a:rPr lang="en-US"/>
              <a:t>Click to edit Master title style</a:t>
            </a:r>
          </a:p>
        </p:txBody>
      </p:sp>
    </p:spTree>
    <p:extLst>
      <p:ext uri="{BB962C8B-B14F-4D97-AF65-F5344CB8AC3E}">
        <p14:creationId xmlns:p14="http://schemas.microsoft.com/office/powerpoint/2010/main" val="216303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2DC14E-A1FA-4D95-8A56-8CFC11F002B6}"/>
              </a:ext>
            </a:extLst>
          </p:cNvPr>
          <p:cNvPicPr>
            <a:picLocks noChangeAspect="1"/>
          </p:cNvPicPr>
          <p:nvPr userDrawn="1"/>
        </p:nvPicPr>
        <p:blipFill rotWithShape="1">
          <a:blip r:embed="rId2">
            <a:duotone>
              <a:schemeClr val="accent1">
                <a:shade val="45000"/>
                <a:satMod val="135000"/>
              </a:schemeClr>
              <a:prstClr val="white"/>
            </a:duotone>
          </a:blip>
          <a:srcRect t="9986" b="18660"/>
          <a:stretch/>
        </p:blipFill>
        <p:spPr>
          <a:xfrm>
            <a:off x="0" y="-1101"/>
            <a:ext cx="1652159" cy="974426"/>
          </a:xfrm>
          <a:prstGeom prst="rect">
            <a:avLst/>
          </a:prstGeom>
        </p:spPr>
      </p:pic>
      <p:sp>
        <p:nvSpPr>
          <p:cNvPr id="8" name="Title 1">
            <a:extLst>
              <a:ext uri="{FF2B5EF4-FFF2-40B4-BE49-F238E27FC236}">
                <a16:creationId xmlns:a16="http://schemas.microsoft.com/office/drawing/2014/main" id="{1848F0E6-03D7-426D-8E6B-889AA07348E4}"/>
              </a:ext>
            </a:extLst>
          </p:cNvPr>
          <p:cNvSpPr>
            <a:spLocks noGrp="1"/>
          </p:cNvSpPr>
          <p:nvPr>
            <p:ph type="title"/>
          </p:nvPr>
        </p:nvSpPr>
        <p:spPr>
          <a:xfrm>
            <a:off x="1644425" y="-1101"/>
            <a:ext cx="10547576" cy="974426"/>
          </a:xfrm>
          <a:ln>
            <a:noFill/>
          </a:ln>
        </p:spPr>
        <p:txBody>
          <a:bodyPr>
            <a:normAutofit/>
          </a:bodyPr>
          <a:lstStyle/>
          <a:p>
            <a:r>
              <a:rPr lang="en-US" sz="3600" b="1" dirty="0">
                <a:solidFill>
                  <a:schemeClr val="accent1"/>
                </a:solidFill>
              </a:rPr>
              <a:t>Graph title goes here.</a:t>
            </a:r>
          </a:p>
        </p:txBody>
      </p:sp>
      <p:sp>
        <p:nvSpPr>
          <p:cNvPr id="10" name="Chart Placeholder 9">
            <a:extLst>
              <a:ext uri="{FF2B5EF4-FFF2-40B4-BE49-F238E27FC236}">
                <a16:creationId xmlns:a16="http://schemas.microsoft.com/office/drawing/2014/main" id="{3F71C57B-F985-436F-B266-EF73E067FA41}"/>
              </a:ext>
            </a:extLst>
          </p:cNvPr>
          <p:cNvSpPr>
            <a:spLocks noGrp="1"/>
          </p:cNvSpPr>
          <p:nvPr>
            <p:ph type="chart" sz="quarter" idx="10"/>
          </p:nvPr>
        </p:nvSpPr>
        <p:spPr>
          <a:xfrm>
            <a:off x="1652160" y="1202267"/>
            <a:ext cx="10294308" cy="5059988"/>
          </a:xfrm>
        </p:spPr>
        <p:txBody>
          <a:bodyPr/>
          <a:lstStyle/>
          <a:p>
            <a:endParaRPr lang="en-US" dirty="0"/>
          </a:p>
        </p:txBody>
      </p:sp>
      <p:sp>
        <p:nvSpPr>
          <p:cNvPr id="4" name="Slide Number Placeholder 3">
            <a:extLst>
              <a:ext uri="{FF2B5EF4-FFF2-40B4-BE49-F238E27FC236}">
                <a16:creationId xmlns:a16="http://schemas.microsoft.com/office/drawing/2014/main" id="{CCCA9EC6-923D-4772-B984-308F18DC9236}"/>
              </a:ext>
            </a:extLst>
          </p:cNvPr>
          <p:cNvSpPr>
            <a:spLocks noGrp="1"/>
          </p:cNvSpPr>
          <p:nvPr>
            <p:ph type="sldNum" sz="quarter" idx="13"/>
          </p:nvPr>
        </p:nvSpPr>
        <p:spPr/>
        <p:txBody>
          <a:bodyPr/>
          <a:lstStyle/>
          <a:p>
            <a:fld id="{A39E18A1-5388-48D7-9BA0-F6425AA8662B}" type="slidenum">
              <a:rPr lang="en-US" smtClean="0"/>
              <a:t>‹#›</a:t>
            </a:fld>
            <a:endParaRPr lang="en-US" dirty="0"/>
          </a:p>
        </p:txBody>
      </p:sp>
    </p:spTree>
    <p:extLst>
      <p:ext uri="{BB962C8B-B14F-4D97-AF65-F5344CB8AC3E}">
        <p14:creationId xmlns:p14="http://schemas.microsoft.com/office/powerpoint/2010/main" val="336547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x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2DC14E-A1FA-4D95-8A56-8CFC11F002B6}"/>
              </a:ext>
            </a:extLst>
          </p:cNvPr>
          <p:cNvPicPr>
            <a:picLocks noChangeAspect="1"/>
          </p:cNvPicPr>
          <p:nvPr userDrawn="1"/>
        </p:nvPicPr>
        <p:blipFill rotWithShape="1">
          <a:blip r:embed="rId2">
            <a:duotone>
              <a:schemeClr val="accent1">
                <a:shade val="45000"/>
                <a:satMod val="135000"/>
              </a:schemeClr>
              <a:prstClr val="white"/>
            </a:duotone>
          </a:blip>
          <a:srcRect t="9986" b="18660"/>
          <a:stretch/>
        </p:blipFill>
        <p:spPr>
          <a:xfrm>
            <a:off x="0" y="-1101"/>
            <a:ext cx="1652159" cy="974426"/>
          </a:xfrm>
          <a:prstGeom prst="rect">
            <a:avLst/>
          </a:prstGeom>
        </p:spPr>
      </p:pic>
      <p:sp>
        <p:nvSpPr>
          <p:cNvPr id="8" name="Title 1">
            <a:extLst>
              <a:ext uri="{FF2B5EF4-FFF2-40B4-BE49-F238E27FC236}">
                <a16:creationId xmlns:a16="http://schemas.microsoft.com/office/drawing/2014/main" id="{1848F0E6-03D7-426D-8E6B-889AA07348E4}"/>
              </a:ext>
            </a:extLst>
          </p:cNvPr>
          <p:cNvSpPr>
            <a:spLocks noGrp="1"/>
          </p:cNvSpPr>
          <p:nvPr>
            <p:ph type="title" hasCustomPrompt="1"/>
          </p:nvPr>
        </p:nvSpPr>
        <p:spPr>
          <a:xfrm>
            <a:off x="1644425" y="-1101"/>
            <a:ext cx="10547576" cy="974426"/>
          </a:xfrm>
          <a:ln>
            <a:noFill/>
          </a:ln>
        </p:spPr>
        <p:txBody>
          <a:bodyPr>
            <a:normAutofit/>
          </a:bodyPr>
          <a:lstStyle>
            <a:lvl1pPr>
              <a:defRPr/>
            </a:lvl1pPr>
          </a:lstStyle>
          <a:p>
            <a:r>
              <a:rPr lang="en-US" sz="3600" b="1" dirty="0">
                <a:solidFill>
                  <a:schemeClr val="accent1"/>
                </a:solidFill>
              </a:rPr>
              <a:t>Heading goes here.</a:t>
            </a:r>
          </a:p>
        </p:txBody>
      </p:sp>
      <p:sp>
        <p:nvSpPr>
          <p:cNvPr id="3" name="Text Placeholder 2">
            <a:extLst>
              <a:ext uri="{FF2B5EF4-FFF2-40B4-BE49-F238E27FC236}">
                <a16:creationId xmlns:a16="http://schemas.microsoft.com/office/drawing/2014/main" id="{158573C5-4447-49ED-97DE-A669F34C0BC0}"/>
              </a:ext>
            </a:extLst>
          </p:cNvPr>
          <p:cNvSpPr>
            <a:spLocks noGrp="1"/>
          </p:cNvSpPr>
          <p:nvPr>
            <p:ph type="body" sz="quarter" idx="10"/>
          </p:nvPr>
        </p:nvSpPr>
        <p:spPr>
          <a:xfrm>
            <a:off x="1789932" y="1672253"/>
            <a:ext cx="8926512" cy="4384675"/>
          </a:xfrm>
        </p:spPr>
        <p:txBody>
          <a:bodyPr/>
          <a:lstStyle>
            <a:lvl1pPr>
              <a:lnSpc>
                <a:spcPct val="125000"/>
              </a:lnSpc>
              <a:defRPr/>
            </a:lvl1pPr>
            <a:lvl2pPr>
              <a:lnSpc>
                <a:spcPct val="125000"/>
              </a:lnSpc>
              <a:defRPr/>
            </a:lvl2pPr>
            <a:lvl3pPr>
              <a:lnSpc>
                <a:spcPct val="125000"/>
              </a:lnSpc>
              <a:defRPr/>
            </a:lvl3pPr>
            <a:lvl4pPr>
              <a:lnSpc>
                <a:spcPct val="125000"/>
              </a:lnSpc>
              <a:defRPr/>
            </a:lvl4pPr>
            <a:lvl5pPr>
              <a:lnSpc>
                <a:spcPct val="125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BC903A93-4BFE-4D2D-B852-2C3BD0587676}"/>
              </a:ext>
            </a:extLst>
          </p:cNvPr>
          <p:cNvSpPr>
            <a:spLocks noGrp="1"/>
          </p:cNvSpPr>
          <p:nvPr>
            <p:ph type="sldNum" sz="quarter" idx="13"/>
          </p:nvPr>
        </p:nvSpPr>
        <p:spPr/>
        <p:txBody>
          <a:bodyPr/>
          <a:lstStyle/>
          <a:p>
            <a:fld id="{A39E18A1-5388-48D7-9BA0-F6425AA8662B}" type="slidenum">
              <a:rPr lang="en-US" smtClean="0"/>
              <a:t>‹#›</a:t>
            </a:fld>
            <a:endParaRPr lang="en-US" dirty="0"/>
          </a:p>
        </p:txBody>
      </p:sp>
    </p:spTree>
    <p:extLst>
      <p:ext uri="{BB962C8B-B14F-4D97-AF65-F5344CB8AC3E}">
        <p14:creationId xmlns:p14="http://schemas.microsoft.com/office/powerpoint/2010/main" val="4284154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16FC45-D387-41BF-AB48-D67BFBB77810}"/>
              </a:ext>
            </a:extLst>
          </p:cNvPr>
          <p:cNvPicPr>
            <a:picLocks noChangeAspect="1"/>
          </p:cNvPicPr>
          <p:nvPr userDrawn="1"/>
        </p:nvPicPr>
        <p:blipFill rotWithShape="1">
          <a:blip r:embed="rId2">
            <a:duotone>
              <a:schemeClr val="accent1">
                <a:shade val="45000"/>
                <a:satMod val="135000"/>
              </a:schemeClr>
              <a:prstClr val="white"/>
            </a:duotone>
          </a:blip>
          <a:srcRect t="9986" b="18660"/>
          <a:stretch/>
        </p:blipFill>
        <p:spPr>
          <a:xfrm>
            <a:off x="0" y="-1101"/>
            <a:ext cx="1652159" cy="974426"/>
          </a:xfrm>
          <a:prstGeom prst="rect">
            <a:avLst/>
          </a:prstGeom>
        </p:spPr>
      </p:pic>
      <p:sp>
        <p:nvSpPr>
          <p:cNvPr id="6" name="Title 1">
            <a:extLst>
              <a:ext uri="{FF2B5EF4-FFF2-40B4-BE49-F238E27FC236}">
                <a16:creationId xmlns:a16="http://schemas.microsoft.com/office/drawing/2014/main" id="{0516C371-0EAF-4F8C-8BEF-6BB763526073}"/>
              </a:ext>
            </a:extLst>
          </p:cNvPr>
          <p:cNvSpPr>
            <a:spLocks noGrp="1"/>
          </p:cNvSpPr>
          <p:nvPr>
            <p:ph type="title"/>
          </p:nvPr>
        </p:nvSpPr>
        <p:spPr>
          <a:xfrm>
            <a:off x="1644425" y="-1101"/>
            <a:ext cx="10547576" cy="974426"/>
          </a:xfrm>
          <a:ln>
            <a:noFill/>
          </a:ln>
        </p:spPr>
        <p:txBody>
          <a:bodyPr>
            <a:normAutofit/>
          </a:bodyPr>
          <a:lstStyle/>
          <a:p>
            <a:r>
              <a:rPr lang="en-US" sz="3600" b="1" dirty="0">
                <a:solidFill>
                  <a:schemeClr val="accent1"/>
                </a:solidFill>
              </a:rPr>
              <a:t>Graph title goes here.</a:t>
            </a:r>
          </a:p>
        </p:txBody>
      </p:sp>
      <p:grpSp>
        <p:nvGrpSpPr>
          <p:cNvPr id="7" name="Group 6">
            <a:extLst>
              <a:ext uri="{FF2B5EF4-FFF2-40B4-BE49-F238E27FC236}">
                <a16:creationId xmlns:a16="http://schemas.microsoft.com/office/drawing/2014/main" id="{5B3EAEBF-CB8B-4ABE-909B-A9D3090DD964}"/>
              </a:ext>
            </a:extLst>
          </p:cNvPr>
          <p:cNvGrpSpPr/>
          <p:nvPr userDrawn="1"/>
        </p:nvGrpSpPr>
        <p:grpSpPr>
          <a:xfrm>
            <a:off x="746757" y="1560130"/>
            <a:ext cx="2479264" cy="4792133"/>
            <a:chOff x="746757" y="1574799"/>
            <a:chExt cx="2479264" cy="4792133"/>
          </a:xfrm>
        </p:grpSpPr>
        <p:sp>
          <p:nvSpPr>
            <p:cNvPr id="8" name="Rectangle 7">
              <a:extLst>
                <a:ext uri="{FF2B5EF4-FFF2-40B4-BE49-F238E27FC236}">
                  <a16:creationId xmlns:a16="http://schemas.microsoft.com/office/drawing/2014/main" id="{5EAA2EB4-CEC4-4348-915E-493136291317}"/>
                </a:ext>
              </a:extLst>
            </p:cNvPr>
            <p:cNvSpPr/>
            <p:nvPr/>
          </p:nvSpPr>
          <p:spPr>
            <a:xfrm>
              <a:off x="746757" y="2031999"/>
              <a:ext cx="2479264" cy="43349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388EC57F-DAB9-47EA-A98C-0C1CB146E73F}"/>
                </a:ext>
              </a:extLst>
            </p:cNvPr>
            <p:cNvSpPr/>
            <p:nvPr/>
          </p:nvSpPr>
          <p:spPr>
            <a:xfrm>
              <a:off x="1529189" y="1574799"/>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mj-lt"/>
                </a:rPr>
                <a:t>1</a:t>
              </a:r>
            </a:p>
          </p:txBody>
        </p:sp>
      </p:grpSp>
      <p:grpSp>
        <p:nvGrpSpPr>
          <p:cNvPr id="10" name="Group 9">
            <a:extLst>
              <a:ext uri="{FF2B5EF4-FFF2-40B4-BE49-F238E27FC236}">
                <a16:creationId xmlns:a16="http://schemas.microsoft.com/office/drawing/2014/main" id="{ACBED681-CF51-4786-8402-936B134637A3}"/>
              </a:ext>
            </a:extLst>
          </p:cNvPr>
          <p:cNvGrpSpPr/>
          <p:nvPr userDrawn="1"/>
        </p:nvGrpSpPr>
        <p:grpSpPr>
          <a:xfrm>
            <a:off x="3486496" y="1560130"/>
            <a:ext cx="2479264" cy="4792133"/>
            <a:chOff x="746757" y="1574799"/>
            <a:chExt cx="2479264" cy="4792133"/>
          </a:xfrm>
        </p:grpSpPr>
        <p:sp>
          <p:nvSpPr>
            <p:cNvPr id="11" name="Rectangle 10">
              <a:extLst>
                <a:ext uri="{FF2B5EF4-FFF2-40B4-BE49-F238E27FC236}">
                  <a16:creationId xmlns:a16="http://schemas.microsoft.com/office/drawing/2014/main" id="{CA6A63B3-2688-4912-85B8-2DA1533B47DE}"/>
                </a:ext>
              </a:extLst>
            </p:cNvPr>
            <p:cNvSpPr/>
            <p:nvPr/>
          </p:nvSpPr>
          <p:spPr>
            <a:xfrm>
              <a:off x="746757" y="2031999"/>
              <a:ext cx="2479264" cy="43349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CE9C44FF-AF01-4D3E-96A5-558338409063}"/>
                </a:ext>
              </a:extLst>
            </p:cNvPr>
            <p:cNvSpPr/>
            <p:nvPr/>
          </p:nvSpPr>
          <p:spPr>
            <a:xfrm>
              <a:off x="1529189" y="1574799"/>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mj-lt"/>
                </a:rPr>
                <a:t>2</a:t>
              </a:r>
            </a:p>
          </p:txBody>
        </p:sp>
      </p:grpSp>
      <p:grpSp>
        <p:nvGrpSpPr>
          <p:cNvPr id="13" name="Group 12">
            <a:extLst>
              <a:ext uri="{FF2B5EF4-FFF2-40B4-BE49-F238E27FC236}">
                <a16:creationId xmlns:a16="http://schemas.microsoft.com/office/drawing/2014/main" id="{497C45B5-B768-40FD-994B-AD77366E1E6A}"/>
              </a:ext>
            </a:extLst>
          </p:cNvPr>
          <p:cNvGrpSpPr/>
          <p:nvPr userDrawn="1"/>
        </p:nvGrpSpPr>
        <p:grpSpPr>
          <a:xfrm>
            <a:off x="6226235" y="1560130"/>
            <a:ext cx="2479264" cy="4792133"/>
            <a:chOff x="746757" y="1574799"/>
            <a:chExt cx="2479264" cy="4792133"/>
          </a:xfrm>
        </p:grpSpPr>
        <p:sp>
          <p:nvSpPr>
            <p:cNvPr id="14" name="Rectangle 13">
              <a:extLst>
                <a:ext uri="{FF2B5EF4-FFF2-40B4-BE49-F238E27FC236}">
                  <a16:creationId xmlns:a16="http://schemas.microsoft.com/office/drawing/2014/main" id="{BF615072-0341-4C9B-BA1D-FE3C05B74287}"/>
                </a:ext>
              </a:extLst>
            </p:cNvPr>
            <p:cNvSpPr/>
            <p:nvPr/>
          </p:nvSpPr>
          <p:spPr>
            <a:xfrm>
              <a:off x="746757" y="2031999"/>
              <a:ext cx="2479264" cy="43349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5150D624-8D31-4895-BBF6-73AA09461359}"/>
                </a:ext>
              </a:extLst>
            </p:cNvPr>
            <p:cNvSpPr/>
            <p:nvPr/>
          </p:nvSpPr>
          <p:spPr>
            <a:xfrm>
              <a:off x="1529189" y="1574799"/>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mj-lt"/>
                </a:rPr>
                <a:t>3</a:t>
              </a:r>
            </a:p>
          </p:txBody>
        </p:sp>
      </p:grpSp>
      <p:grpSp>
        <p:nvGrpSpPr>
          <p:cNvPr id="16" name="Group 15">
            <a:extLst>
              <a:ext uri="{FF2B5EF4-FFF2-40B4-BE49-F238E27FC236}">
                <a16:creationId xmlns:a16="http://schemas.microsoft.com/office/drawing/2014/main" id="{3F141657-30A1-4408-BA6F-A6F8B84668C7}"/>
              </a:ext>
            </a:extLst>
          </p:cNvPr>
          <p:cNvGrpSpPr/>
          <p:nvPr userDrawn="1"/>
        </p:nvGrpSpPr>
        <p:grpSpPr>
          <a:xfrm>
            <a:off x="8965975" y="1560130"/>
            <a:ext cx="2479264" cy="4792133"/>
            <a:chOff x="746757" y="1574799"/>
            <a:chExt cx="2479264" cy="4792133"/>
          </a:xfrm>
        </p:grpSpPr>
        <p:sp>
          <p:nvSpPr>
            <p:cNvPr id="17" name="Rectangle 16">
              <a:extLst>
                <a:ext uri="{FF2B5EF4-FFF2-40B4-BE49-F238E27FC236}">
                  <a16:creationId xmlns:a16="http://schemas.microsoft.com/office/drawing/2014/main" id="{635C18DE-9B14-4637-B2E1-D9A32328B455}"/>
                </a:ext>
              </a:extLst>
            </p:cNvPr>
            <p:cNvSpPr/>
            <p:nvPr/>
          </p:nvSpPr>
          <p:spPr>
            <a:xfrm>
              <a:off x="746757" y="2031999"/>
              <a:ext cx="2479264" cy="43349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49269470-F94A-4209-A7FA-29213B8E231E}"/>
                </a:ext>
              </a:extLst>
            </p:cNvPr>
            <p:cNvSpPr/>
            <p:nvPr/>
          </p:nvSpPr>
          <p:spPr>
            <a:xfrm>
              <a:off x="1529189" y="1574799"/>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mj-lt"/>
                </a:rPr>
                <a:t>4</a:t>
              </a:r>
            </a:p>
          </p:txBody>
        </p:sp>
      </p:grpSp>
      <p:sp>
        <p:nvSpPr>
          <p:cNvPr id="24" name="Text Placeholder 36">
            <a:extLst>
              <a:ext uri="{FF2B5EF4-FFF2-40B4-BE49-F238E27FC236}">
                <a16:creationId xmlns:a16="http://schemas.microsoft.com/office/drawing/2014/main" id="{002E1B11-03A1-495D-A39C-7F713C7E9F99}"/>
              </a:ext>
            </a:extLst>
          </p:cNvPr>
          <p:cNvSpPr>
            <a:spLocks noGrp="1"/>
          </p:cNvSpPr>
          <p:nvPr>
            <p:ph type="body" sz="quarter" idx="15" hasCustomPrompt="1"/>
          </p:nvPr>
        </p:nvSpPr>
        <p:spPr>
          <a:xfrm>
            <a:off x="3486496" y="2543448"/>
            <a:ext cx="2478024" cy="3739896"/>
          </a:xfrm>
        </p:spPr>
        <p:txBody>
          <a:bodyPr>
            <a:normAutofit/>
          </a:bodyPr>
          <a:lstStyle>
            <a:lvl1pPr marL="0" indent="0" algn="l" defTabSz="342853" rtl="0" eaLnBrk="1" latinLnBrk="0" hangingPunct="1">
              <a:lnSpc>
                <a:spcPct val="114000"/>
              </a:lnSpc>
              <a:spcBef>
                <a:spcPct val="0"/>
              </a:spcBef>
              <a:spcAft>
                <a:spcPts val="300"/>
              </a:spcAft>
              <a:buNone/>
              <a:defRPr lang="en-US" sz="2000" b="0" kern="1200" cap="none" spc="0" baseline="0" dirty="0">
                <a:solidFill>
                  <a:schemeClr val="tx1">
                    <a:lumMod val="65000"/>
                    <a:lumOff val="35000"/>
                  </a:schemeClr>
                </a:solidFill>
                <a:latin typeface="+mn-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Bullet two content</a:t>
            </a:r>
          </a:p>
        </p:txBody>
      </p:sp>
      <p:sp>
        <p:nvSpPr>
          <p:cNvPr id="25" name="Text Placeholder 36">
            <a:extLst>
              <a:ext uri="{FF2B5EF4-FFF2-40B4-BE49-F238E27FC236}">
                <a16:creationId xmlns:a16="http://schemas.microsoft.com/office/drawing/2014/main" id="{7750855A-B22B-46DA-84A6-EA73DA55A89A}"/>
              </a:ext>
            </a:extLst>
          </p:cNvPr>
          <p:cNvSpPr>
            <a:spLocks noGrp="1"/>
          </p:cNvSpPr>
          <p:nvPr>
            <p:ph type="body" sz="quarter" idx="16" hasCustomPrompt="1"/>
          </p:nvPr>
        </p:nvSpPr>
        <p:spPr>
          <a:xfrm>
            <a:off x="6226855" y="2543448"/>
            <a:ext cx="2478024" cy="3739896"/>
          </a:xfrm>
        </p:spPr>
        <p:txBody>
          <a:bodyPr>
            <a:normAutofit/>
          </a:bodyPr>
          <a:lstStyle>
            <a:lvl1pPr marL="0" indent="0" algn="l" defTabSz="342853" rtl="0" eaLnBrk="1" latinLnBrk="0" hangingPunct="1">
              <a:lnSpc>
                <a:spcPct val="114000"/>
              </a:lnSpc>
              <a:spcBef>
                <a:spcPct val="0"/>
              </a:spcBef>
              <a:spcAft>
                <a:spcPts val="300"/>
              </a:spcAft>
              <a:buNone/>
              <a:defRPr lang="en-US" sz="2000" b="0" kern="1200" cap="none" spc="0" baseline="0" dirty="0">
                <a:solidFill>
                  <a:schemeClr val="tx1">
                    <a:lumMod val="65000"/>
                    <a:lumOff val="35000"/>
                  </a:schemeClr>
                </a:solidFill>
                <a:latin typeface="+mn-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Bullet three content</a:t>
            </a:r>
          </a:p>
        </p:txBody>
      </p:sp>
      <p:sp>
        <p:nvSpPr>
          <p:cNvPr id="26" name="Text Placeholder 36">
            <a:extLst>
              <a:ext uri="{FF2B5EF4-FFF2-40B4-BE49-F238E27FC236}">
                <a16:creationId xmlns:a16="http://schemas.microsoft.com/office/drawing/2014/main" id="{7290EE9E-A557-414B-AEDD-F228250ACA1E}"/>
              </a:ext>
            </a:extLst>
          </p:cNvPr>
          <p:cNvSpPr>
            <a:spLocks noGrp="1"/>
          </p:cNvSpPr>
          <p:nvPr>
            <p:ph type="body" sz="quarter" idx="17" hasCustomPrompt="1"/>
          </p:nvPr>
        </p:nvSpPr>
        <p:spPr>
          <a:xfrm>
            <a:off x="8965974" y="2543448"/>
            <a:ext cx="2478024" cy="3739896"/>
          </a:xfrm>
        </p:spPr>
        <p:txBody>
          <a:bodyPr>
            <a:normAutofit/>
          </a:bodyPr>
          <a:lstStyle>
            <a:lvl1pPr marL="0" indent="0" algn="l" defTabSz="342853" rtl="0" eaLnBrk="1" latinLnBrk="0" hangingPunct="1">
              <a:lnSpc>
                <a:spcPct val="114000"/>
              </a:lnSpc>
              <a:spcBef>
                <a:spcPct val="0"/>
              </a:spcBef>
              <a:spcAft>
                <a:spcPts val="300"/>
              </a:spcAft>
              <a:buNone/>
              <a:defRPr lang="en-US" sz="2000" b="0" kern="1200" cap="none" spc="0" baseline="0" dirty="0">
                <a:solidFill>
                  <a:schemeClr val="tx1">
                    <a:lumMod val="65000"/>
                    <a:lumOff val="35000"/>
                  </a:schemeClr>
                </a:solidFill>
                <a:latin typeface="+mn-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Bullet four content</a:t>
            </a:r>
          </a:p>
        </p:txBody>
      </p:sp>
      <p:sp>
        <p:nvSpPr>
          <p:cNvPr id="27" name="Text Placeholder 36">
            <a:extLst>
              <a:ext uri="{FF2B5EF4-FFF2-40B4-BE49-F238E27FC236}">
                <a16:creationId xmlns:a16="http://schemas.microsoft.com/office/drawing/2014/main" id="{F2BD8D67-97E7-47E7-A936-A9DD7590131F}"/>
              </a:ext>
            </a:extLst>
          </p:cNvPr>
          <p:cNvSpPr>
            <a:spLocks noGrp="1"/>
          </p:cNvSpPr>
          <p:nvPr>
            <p:ph type="body" sz="quarter" idx="18" hasCustomPrompt="1"/>
          </p:nvPr>
        </p:nvSpPr>
        <p:spPr>
          <a:xfrm>
            <a:off x="746757" y="2543448"/>
            <a:ext cx="2478024" cy="3739896"/>
          </a:xfrm>
        </p:spPr>
        <p:txBody>
          <a:bodyPr>
            <a:normAutofit/>
          </a:bodyPr>
          <a:lstStyle>
            <a:lvl1pPr marL="0" indent="0" algn="l" defTabSz="342853" rtl="0" eaLnBrk="1" latinLnBrk="0" hangingPunct="1">
              <a:lnSpc>
                <a:spcPct val="114000"/>
              </a:lnSpc>
              <a:spcBef>
                <a:spcPct val="0"/>
              </a:spcBef>
              <a:spcAft>
                <a:spcPts val="300"/>
              </a:spcAft>
              <a:buNone/>
              <a:defRPr lang="en-US" sz="2000" b="0" kern="1200" cap="none" spc="0" baseline="0" dirty="0">
                <a:solidFill>
                  <a:schemeClr val="tx1">
                    <a:lumMod val="65000"/>
                    <a:lumOff val="35000"/>
                  </a:schemeClr>
                </a:solidFill>
                <a:latin typeface="+mn-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Bullet one content</a:t>
            </a:r>
          </a:p>
        </p:txBody>
      </p:sp>
      <p:sp>
        <p:nvSpPr>
          <p:cNvPr id="4" name="Slide Number Placeholder 3">
            <a:extLst>
              <a:ext uri="{FF2B5EF4-FFF2-40B4-BE49-F238E27FC236}">
                <a16:creationId xmlns:a16="http://schemas.microsoft.com/office/drawing/2014/main" id="{64CC8BD2-0326-4491-9081-DA6D380CD8F3}"/>
              </a:ext>
            </a:extLst>
          </p:cNvPr>
          <p:cNvSpPr>
            <a:spLocks noGrp="1"/>
          </p:cNvSpPr>
          <p:nvPr>
            <p:ph type="sldNum" sz="quarter" idx="21"/>
          </p:nvPr>
        </p:nvSpPr>
        <p:spPr/>
        <p:txBody>
          <a:bodyPr/>
          <a:lstStyle/>
          <a:p>
            <a:fld id="{A39E18A1-5388-48D7-9BA0-F6425AA8662B}" type="slidenum">
              <a:rPr lang="en-US" smtClean="0"/>
              <a:t>‹#›</a:t>
            </a:fld>
            <a:endParaRPr lang="en-US" dirty="0"/>
          </a:p>
        </p:txBody>
      </p:sp>
    </p:spTree>
    <p:extLst>
      <p:ext uri="{BB962C8B-B14F-4D97-AF65-F5344CB8AC3E}">
        <p14:creationId xmlns:p14="http://schemas.microsoft.com/office/powerpoint/2010/main" val="87716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 Pic">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318B15F-60F3-4D31-92BA-A2509137A14D}"/>
              </a:ext>
            </a:extLst>
          </p:cNvPr>
          <p:cNvSpPr txBox="1">
            <a:spLocks/>
          </p:cNvSpPr>
          <p:nvPr userDrawn="1"/>
        </p:nvSpPr>
        <p:spPr>
          <a:xfrm>
            <a:off x="4766733" y="523760"/>
            <a:ext cx="1369710" cy="214763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7300" b="1" dirty="0">
                <a:solidFill>
                  <a:schemeClr val="accent1"/>
                </a:solidFill>
                <a:latin typeface="+mn-lt"/>
                <a:cs typeface="AngsanaUPC" panose="02020603050405020304" pitchFamily="18" charset="-34"/>
              </a:rPr>
              <a:t>“</a:t>
            </a:r>
          </a:p>
        </p:txBody>
      </p:sp>
      <p:sp>
        <p:nvSpPr>
          <p:cNvPr id="11" name="Rectangle 10">
            <a:extLst>
              <a:ext uri="{FF2B5EF4-FFF2-40B4-BE49-F238E27FC236}">
                <a16:creationId xmlns:a16="http://schemas.microsoft.com/office/drawing/2014/main" id="{A6E86310-9369-4734-834F-6AA6FF530F52}"/>
              </a:ext>
            </a:extLst>
          </p:cNvPr>
          <p:cNvSpPr/>
          <p:nvPr userDrawn="1"/>
        </p:nvSpPr>
        <p:spPr>
          <a:xfrm>
            <a:off x="1524" y="0"/>
            <a:ext cx="12188952" cy="1094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54B3D3C2-4FC5-42A8-AE79-823E2379B807}"/>
              </a:ext>
            </a:extLst>
          </p:cNvPr>
          <p:cNvSpPr>
            <a:spLocks noGrp="1"/>
          </p:cNvSpPr>
          <p:nvPr>
            <p:ph type="pic" sz="quarter" idx="10"/>
          </p:nvPr>
        </p:nvSpPr>
        <p:spPr>
          <a:xfrm>
            <a:off x="0" y="109468"/>
            <a:ext cx="4766733" cy="6748531"/>
          </a:xfrm>
        </p:spPr>
        <p:txBody>
          <a:bodyPr/>
          <a:lstStyle/>
          <a:p>
            <a:endParaRPr lang="en-US" dirty="0"/>
          </a:p>
        </p:txBody>
      </p:sp>
      <p:sp>
        <p:nvSpPr>
          <p:cNvPr id="16" name="Text Placeholder 36">
            <a:extLst>
              <a:ext uri="{FF2B5EF4-FFF2-40B4-BE49-F238E27FC236}">
                <a16:creationId xmlns:a16="http://schemas.microsoft.com/office/drawing/2014/main" id="{DB6B1CDB-A6AF-4072-A73F-DE3E725F6174}"/>
              </a:ext>
            </a:extLst>
          </p:cNvPr>
          <p:cNvSpPr>
            <a:spLocks noGrp="1"/>
          </p:cNvSpPr>
          <p:nvPr>
            <p:ph type="body" sz="quarter" idx="14" hasCustomPrompt="1"/>
          </p:nvPr>
        </p:nvSpPr>
        <p:spPr>
          <a:xfrm>
            <a:off x="5945318" y="1341180"/>
            <a:ext cx="5468112" cy="4517752"/>
          </a:xfrm>
        </p:spPr>
        <p:txBody>
          <a:bodyPr>
            <a:normAutofit/>
          </a:bodyPr>
          <a:lstStyle>
            <a:lvl1pPr marL="0" indent="0" algn="l" defTabSz="342853" rtl="0" eaLnBrk="1" latinLnBrk="0" hangingPunct="1">
              <a:lnSpc>
                <a:spcPct val="114000"/>
              </a:lnSpc>
              <a:spcBef>
                <a:spcPct val="0"/>
              </a:spcBef>
              <a:spcAft>
                <a:spcPts val="300"/>
              </a:spcAft>
              <a:buNone/>
              <a:defRPr lang="en-US" sz="2400" kern="1200" dirty="0">
                <a:solidFill>
                  <a:schemeClr val="tx1">
                    <a:lumMod val="65000"/>
                    <a:lumOff val="35000"/>
                  </a:schemeClr>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Quote content here</a:t>
            </a:r>
          </a:p>
        </p:txBody>
      </p:sp>
      <p:sp>
        <p:nvSpPr>
          <p:cNvPr id="17" name="Text Placeholder 36">
            <a:extLst>
              <a:ext uri="{FF2B5EF4-FFF2-40B4-BE49-F238E27FC236}">
                <a16:creationId xmlns:a16="http://schemas.microsoft.com/office/drawing/2014/main" id="{A253885E-E574-4B8A-8312-FB5FEFB318D4}"/>
              </a:ext>
            </a:extLst>
          </p:cNvPr>
          <p:cNvSpPr>
            <a:spLocks noGrp="1"/>
          </p:cNvSpPr>
          <p:nvPr>
            <p:ph type="body" sz="quarter" idx="15" hasCustomPrompt="1"/>
          </p:nvPr>
        </p:nvSpPr>
        <p:spPr>
          <a:xfrm>
            <a:off x="5945318" y="5858932"/>
            <a:ext cx="5468112" cy="558802"/>
          </a:xfrm>
        </p:spPr>
        <p:txBody>
          <a:bodyPr>
            <a:normAutofit/>
          </a:bodyPr>
          <a:lstStyle>
            <a:lvl1pPr marL="0" indent="0" algn="l" defTabSz="342853" rtl="0" eaLnBrk="1" latinLnBrk="0" hangingPunct="1">
              <a:lnSpc>
                <a:spcPct val="114000"/>
              </a:lnSpc>
              <a:spcBef>
                <a:spcPct val="0"/>
              </a:spcBef>
              <a:spcAft>
                <a:spcPts val="300"/>
              </a:spcAft>
              <a:buNone/>
              <a:defRPr lang="en-US" sz="2000" kern="1200" dirty="0">
                <a:solidFill>
                  <a:schemeClr val="tx1">
                    <a:lumMod val="65000"/>
                    <a:lumOff val="35000"/>
                  </a:schemeClr>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Name</a:t>
            </a:r>
          </a:p>
        </p:txBody>
      </p:sp>
      <p:sp>
        <p:nvSpPr>
          <p:cNvPr id="4" name="Slide Number Placeholder 3">
            <a:extLst>
              <a:ext uri="{FF2B5EF4-FFF2-40B4-BE49-F238E27FC236}">
                <a16:creationId xmlns:a16="http://schemas.microsoft.com/office/drawing/2014/main" id="{981EAA35-E2A2-4889-B734-437144F56ED4}"/>
              </a:ext>
            </a:extLst>
          </p:cNvPr>
          <p:cNvSpPr>
            <a:spLocks noGrp="1"/>
          </p:cNvSpPr>
          <p:nvPr>
            <p:ph type="sldNum" sz="quarter" idx="18"/>
          </p:nvPr>
        </p:nvSpPr>
        <p:spPr/>
        <p:txBody>
          <a:bodyPr/>
          <a:lstStyle/>
          <a:p>
            <a:fld id="{A39E18A1-5388-48D7-9BA0-F6425AA8662B}" type="slidenum">
              <a:rPr lang="en-US" smtClean="0"/>
              <a:t>‹#›</a:t>
            </a:fld>
            <a:endParaRPr lang="en-US" dirty="0"/>
          </a:p>
        </p:txBody>
      </p:sp>
    </p:spTree>
    <p:extLst>
      <p:ext uri="{BB962C8B-B14F-4D97-AF65-F5344CB8AC3E}">
        <p14:creationId xmlns:p14="http://schemas.microsoft.com/office/powerpoint/2010/main" val="114822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EF8800-C272-4BB6-A7D9-F920763525F6}"/>
              </a:ext>
            </a:extLst>
          </p:cNvPr>
          <p:cNvSpPr>
            <a:spLocks noGrp="1"/>
          </p:cNvSpPr>
          <p:nvPr>
            <p:ph type="sldNum" sz="quarter" idx="12"/>
          </p:nvPr>
        </p:nvSpPr>
        <p:spPr/>
        <p:txBody>
          <a:bodyPr/>
          <a:lstStyle/>
          <a:p>
            <a:fld id="{A39E18A1-5388-48D7-9BA0-F6425AA8662B}" type="slidenum">
              <a:rPr lang="en-US" smtClean="0"/>
              <a:t>‹#›</a:t>
            </a:fld>
            <a:endParaRPr lang="en-US" dirty="0"/>
          </a:p>
        </p:txBody>
      </p:sp>
    </p:spTree>
    <p:extLst>
      <p:ext uri="{BB962C8B-B14F-4D97-AF65-F5344CB8AC3E}">
        <p14:creationId xmlns:p14="http://schemas.microsoft.com/office/powerpoint/2010/main" val="2385061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1">
            <a:lumMod val="7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8FA741-9E63-436B-8C8A-535442F1D852}"/>
              </a:ext>
            </a:extLst>
          </p:cNvPr>
          <p:cNvSpPr/>
          <p:nvPr userDrawn="1"/>
        </p:nvSpPr>
        <p:spPr>
          <a:xfrm>
            <a:off x="0" y="4558691"/>
            <a:ext cx="12191987" cy="18515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746C9830-942F-4B55-8558-1B526901C15C}"/>
              </a:ext>
            </a:extLst>
          </p:cNvPr>
          <p:cNvCxnSpPr>
            <a:cxnSpLocks/>
          </p:cNvCxnSpPr>
          <p:nvPr/>
        </p:nvCxnSpPr>
        <p:spPr>
          <a:xfrm flipV="1">
            <a:off x="413484" y="744830"/>
            <a:ext cx="0" cy="155448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754DDC3-7733-4822-A8C0-BF9FAEBBF5D0}"/>
              </a:ext>
            </a:extLst>
          </p:cNvPr>
          <p:cNvSpPr/>
          <p:nvPr userDrawn="1"/>
        </p:nvSpPr>
        <p:spPr>
          <a:xfrm>
            <a:off x="675968" y="2505941"/>
            <a:ext cx="6715530" cy="2031325"/>
          </a:xfrm>
          <a:prstGeom prst="rect">
            <a:avLst/>
          </a:prstGeom>
        </p:spPr>
        <p:txBody>
          <a:bodyPr wrap="square">
            <a:spAutoFit/>
          </a:bodyPr>
          <a:lstStyle/>
          <a:p>
            <a:r>
              <a:rPr lang="en-US" dirty="0">
                <a:solidFill>
                  <a:schemeClr val="tx1"/>
                </a:solidFill>
              </a:rPr>
              <a:t>NCAPPS is funded and led by the Administration for Community Living and the Centers for Medicare &amp; Medicaid Services and is administered by HSRI.  </a:t>
            </a:r>
          </a:p>
          <a:p>
            <a:r>
              <a:rPr lang="en-US" dirty="0">
                <a:solidFill>
                  <a:schemeClr val="tx1"/>
                </a:solidFill>
              </a:rPr>
              <a:t>The content and views expressed in this webinar are those of the presenters </a:t>
            </a:r>
            <a:r>
              <a:rPr lang="en-US">
                <a:solidFill>
                  <a:schemeClr val="tx1"/>
                </a:solidFill>
              </a:rPr>
              <a:t>and do </a:t>
            </a:r>
            <a:r>
              <a:rPr lang="en-US" dirty="0">
                <a:solidFill>
                  <a:schemeClr val="tx1"/>
                </a:solidFill>
              </a:rPr>
              <a:t>not necessarily reflect that of Centers for Medicare and Medicaid Services (CMS)  or the Administration for Community Living (ACL</a:t>
            </a:r>
            <a:r>
              <a:rPr lang="en-US">
                <a:solidFill>
                  <a:schemeClr val="tx1"/>
                </a:solidFill>
              </a:rPr>
              <a:t>) .</a:t>
            </a:r>
            <a:endParaRPr lang="en-US" dirty="0">
              <a:solidFill>
                <a:schemeClr val="tx1"/>
              </a:solidFill>
            </a:endParaRPr>
          </a:p>
        </p:txBody>
      </p:sp>
      <p:pic>
        <p:nvPicPr>
          <p:cNvPr id="13" name="Picture 12" descr="CMS Logo ">
            <a:extLst>
              <a:ext uri="{FF2B5EF4-FFF2-40B4-BE49-F238E27FC236}">
                <a16:creationId xmlns:a16="http://schemas.microsoft.com/office/drawing/2014/main" id="{BE782530-2C9F-435F-917C-F84BD429681C}"/>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37889" y="4842866"/>
            <a:ext cx="3246120" cy="1188085"/>
          </a:xfrm>
          <a:prstGeom prst="rect">
            <a:avLst/>
          </a:prstGeom>
        </p:spPr>
      </p:pic>
      <p:pic>
        <p:nvPicPr>
          <p:cNvPr id="14" name="Picture 13" descr="ACL logo">
            <a:extLst>
              <a:ext uri="{FF2B5EF4-FFF2-40B4-BE49-F238E27FC236}">
                <a16:creationId xmlns:a16="http://schemas.microsoft.com/office/drawing/2014/main" id="{FB60B4FC-86AD-4548-9F00-3703FF08C9D6}"/>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5661033" y="5169891"/>
            <a:ext cx="2346960" cy="861060"/>
          </a:xfrm>
          <a:prstGeom prst="rect">
            <a:avLst/>
          </a:prstGeom>
        </p:spPr>
      </p:pic>
      <p:sp>
        <p:nvSpPr>
          <p:cNvPr id="2" name="Title 1">
            <a:extLst>
              <a:ext uri="{FF2B5EF4-FFF2-40B4-BE49-F238E27FC236}">
                <a16:creationId xmlns:a16="http://schemas.microsoft.com/office/drawing/2014/main" id="{7DE963EB-3FA8-4C4F-B0A3-FAA42ED47641}"/>
              </a:ext>
            </a:extLst>
          </p:cNvPr>
          <p:cNvSpPr>
            <a:spLocks noGrp="1"/>
          </p:cNvSpPr>
          <p:nvPr>
            <p:ph type="title"/>
          </p:nvPr>
        </p:nvSpPr>
        <p:spPr>
          <a:xfrm>
            <a:off x="675968" y="823464"/>
            <a:ext cx="4492930" cy="1325563"/>
          </a:xfrm>
        </p:spPr>
        <p:txBody>
          <a:bodyPr/>
          <a:lstStyle/>
          <a:p>
            <a:r>
              <a:rPr lang="en-US"/>
              <a:t>Click to edit Master title style</a:t>
            </a:r>
          </a:p>
        </p:txBody>
      </p:sp>
      <p:sp>
        <p:nvSpPr>
          <p:cNvPr id="4" name="Text Placeholder 3">
            <a:extLst>
              <a:ext uri="{FF2B5EF4-FFF2-40B4-BE49-F238E27FC236}">
                <a16:creationId xmlns:a16="http://schemas.microsoft.com/office/drawing/2014/main" id="{9C5A0358-CA09-4D16-BD3D-AB21876F8D73}"/>
              </a:ext>
            </a:extLst>
          </p:cNvPr>
          <p:cNvSpPr>
            <a:spLocks noGrp="1"/>
          </p:cNvSpPr>
          <p:nvPr>
            <p:ph type="body" sz="quarter" idx="10"/>
          </p:nvPr>
        </p:nvSpPr>
        <p:spPr>
          <a:xfrm>
            <a:off x="6527803" y="607564"/>
            <a:ext cx="5162551" cy="1541463"/>
          </a:xfrm>
          <a:solidFill>
            <a:schemeClr val="accent1">
              <a:lumMod val="20000"/>
              <a:lumOff val="80000"/>
            </a:schemeClr>
          </a:solidFill>
        </p:spPr>
        <p:txBody>
          <a:bodyPr/>
          <a:lstStyle>
            <a:lvl1pPr>
              <a:defRPr>
                <a:solidFill>
                  <a:sysClr val="windowText" lastClr="000000"/>
                </a:solidFill>
              </a:defRPr>
            </a:lvl1pPr>
            <a:lvl2pPr>
              <a:defRPr>
                <a:solidFill>
                  <a:sysClr val="windowText" lastClr="000000"/>
                </a:solidFill>
              </a:defRPr>
            </a:lvl2pPr>
            <a:lvl3pPr>
              <a:defRPr>
                <a:solidFill>
                  <a:sysClr val="windowText" lastClr="000000"/>
                </a:solidFill>
              </a:defRPr>
            </a:lvl3pPr>
            <a:lvl4pPr>
              <a:defRPr>
                <a:solidFill>
                  <a:sysClr val="windowText" lastClr="000000"/>
                </a:solidFill>
              </a:defRPr>
            </a:lvl4pPr>
            <a:lvl5pPr>
              <a:defRPr>
                <a:solidFill>
                  <a:sysClr val="windowText" lastClr="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2628840"/>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09600" y="6245225"/>
            <a:ext cx="2844800" cy="476250"/>
          </a:xfrm>
          <a:prstGeom prst="rect">
            <a:avLst/>
          </a:prstGeom>
        </p:spPr>
        <p:txBody>
          <a:bodyPr/>
          <a:lstStyle>
            <a:lvl1pPr>
              <a:defRPr>
                <a:solidFill>
                  <a:srgbClr val="000000"/>
                </a:solidFill>
              </a:defRPr>
            </a:lvl1pPr>
          </a:lstStyle>
          <a:p>
            <a:pPr>
              <a:defRPr/>
            </a:pPr>
            <a:endParaRPr lang="en-US" altLang="en-US" dirty="0"/>
          </a:p>
        </p:txBody>
      </p:sp>
      <p:sp>
        <p:nvSpPr>
          <p:cNvPr id="4" name="Rectangle 5"/>
          <p:cNvSpPr>
            <a:spLocks noGrp="1" noChangeArrowheads="1"/>
          </p:cNvSpPr>
          <p:nvPr>
            <p:ph type="ftr" sz="quarter" idx="11"/>
          </p:nvPr>
        </p:nvSpPr>
        <p:spPr>
          <a:xfrm>
            <a:off x="4165600" y="6245225"/>
            <a:ext cx="3860800" cy="476250"/>
          </a:xfrm>
          <a:prstGeom prst="rect">
            <a:avLst/>
          </a:prstGeom>
        </p:spPr>
        <p:txBody>
          <a:bodyPr/>
          <a:lstStyle>
            <a:lvl1pPr>
              <a:defRPr>
                <a:solidFill>
                  <a:srgbClr val="000000"/>
                </a:solidFill>
              </a:defRPr>
            </a:lvl1pPr>
          </a:lstStyle>
          <a:p>
            <a:pPr>
              <a:defRPr/>
            </a:pPr>
            <a:endParaRPr lang="en-US" altLang="en-US" dirty="0"/>
          </a:p>
        </p:txBody>
      </p:sp>
      <p:sp>
        <p:nvSpPr>
          <p:cNvPr id="5" name="Rectangle 6"/>
          <p:cNvSpPr>
            <a:spLocks noGrp="1" noChangeArrowheads="1"/>
          </p:cNvSpPr>
          <p:nvPr>
            <p:ph type="sldNum" sz="quarter" idx="12"/>
          </p:nvPr>
        </p:nvSpPr>
        <p:spPr>
          <a:xfrm>
            <a:off x="8737600" y="6245225"/>
            <a:ext cx="2844800" cy="476250"/>
          </a:xfrm>
          <a:prstGeom prst="rect">
            <a:avLst/>
          </a:prstGeom>
        </p:spPr>
        <p:txBody>
          <a:bodyPr/>
          <a:lstStyle>
            <a:lvl1pPr>
              <a:defRPr>
                <a:solidFill>
                  <a:srgbClr val="000000"/>
                </a:solidFill>
              </a:defRPr>
            </a:lvl1pPr>
          </a:lstStyle>
          <a:p>
            <a:pPr>
              <a:defRPr/>
            </a:pPr>
            <a:fld id="{F88308DD-DDD4-463F-93ED-FB518417F669}" type="slidenum">
              <a:rPr lang="en-US" altLang="en-US"/>
              <a:pPr>
                <a:defRPr/>
              </a:pPr>
              <a:t>‹#›</a:t>
            </a:fld>
            <a:endParaRPr lang="en-US" altLang="en-US" dirty="0"/>
          </a:p>
        </p:txBody>
      </p:sp>
    </p:spTree>
    <p:extLst>
      <p:ext uri="{BB962C8B-B14F-4D97-AF65-F5344CB8AC3E}">
        <p14:creationId xmlns:p14="http://schemas.microsoft.com/office/powerpoint/2010/main" val="1803160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0855CA8-DA85-4B70-BF0B-98965ABDD4D5}" type="slidenum">
              <a:rPr lang="en-US" smtClean="0"/>
              <a:t>‹#›</a:t>
            </a:fld>
            <a:endParaRPr lang="en-US" dirty="0"/>
          </a:p>
        </p:txBody>
      </p:sp>
    </p:spTree>
    <p:extLst>
      <p:ext uri="{BB962C8B-B14F-4D97-AF65-F5344CB8AC3E}">
        <p14:creationId xmlns:p14="http://schemas.microsoft.com/office/powerpoint/2010/main" val="3398379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D640E-D2D0-475B-B404-D065032867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3D0F85-9A7C-4C2C-894D-A342ACFF27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D9948D-0665-48CF-A332-39FD6C82020D}"/>
              </a:ext>
            </a:extLst>
          </p:cNvPr>
          <p:cNvSpPr>
            <a:spLocks noGrp="1"/>
          </p:cNvSpPr>
          <p:nvPr>
            <p:ph type="dt" sz="half" idx="10"/>
          </p:nvPr>
        </p:nvSpPr>
        <p:spPr/>
        <p:txBody>
          <a:bodyPr/>
          <a:lstStyle/>
          <a:p>
            <a:fld id="{4507323E-D22C-4777-8DFD-8EBA8DF62998}" type="datetimeFigureOut">
              <a:rPr lang="en-US" smtClean="0"/>
              <a:t>6/17/2022</a:t>
            </a:fld>
            <a:endParaRPr lang="en-US"/>
          </a:p>
        </p:txBody>
      </p:sp>
      <p:sp>
        <p:nvSpPr>
          <p:cNvPr id="5" name="Footer Placeholder 4">
            <a:extLst>
              <a:ext uri="{FF2B5EF4-FFF2-40B4-BE49-F238E27FC236}">
                <a16:creationId xmlns:a16="http://schemas.microsoft.com/office/drawing/2014/main" id="{BA5937F3-91DD-4B29-9EA9-2CD471F47F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8DF02B-611E-4623-B652-BBC35568C9EB}"/>
              </a:ext>
            </a:extLst>
          </p:cNvPr>
          <p:cNvSpPr>
            <a:spLocks noGrp="1"/>
          </p:cNvSpPr>
          <p:nvPr>
            <p:ph type="sldNum" sz="quarter" idx="12"/>
          </p:nvPr>
        </p:nvSpPr>
        <p:spPr/>
        <p:txBody>
          <a:bodyPr/>
          <a:lstStyle/>
          <a:p>
            <a:fld id="{B42B79BE-C44B-466E-9FB1-623151327A19}" type="slidenum">
              <a:rPr lang="en-US" smtClean="0"/>
              <a:t>‹#›</a:t>
            </a:fld>
            <a:endParaRPr lang="en-US"/>
          </a:p>
        </p:txBody>
      </p:sp>
    </p:spTree>
    <p:extLst>
      <p:ext uri="{BB962C8B-B14F-4D97-AF65-F5344CB8AC3E}">
        <p14:creationId xmlns:p14="http://schemas.microsoft.com/office/powerpoint/2010/main" val="722287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E0A42-D08F-402F-B830-1F30251CAA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DEB093-55B6-4F60-9632-B13AAB6295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0C1670-7410-4697-8957-65AD5B8A7F42}"/>
              </a:ext>
            </a:extLst>
          </p:cNvPr>
          <p:cNvSpPr>
            <a:spLocks noGrp="1"/>
          </p:cNvSpPr>
          <p:nvPr>
            <p:ph type="dt" sz="half" idx="10"/>
          </p:nvPr>
        </p:nvSpPr>
        <p:spPr/>
        <p:txBody>
          <a:bodyPr/>
          <a:lstStyle/>
          <a:p>
            <a:fld id="{4507323E-D22C-4777-8DFD-8EBA8DF62998}" type="datetimeFigureOut">
              <a:rPr lang="en-US" smtClean="0"/>
              <a:t>6/17/2022</a:t>
            </a:fld>
            <a:endParaRPr lang="en-US"/>
          </a:p>
        </p:txBody>
      </p:sp>
      <p:sp>
        <p:nvSpPr>
          <p:cNvPr id="5" name="Footer Placeholder 4">
            <a:extLst>
              <a:ext uri="{FF2B5EF4-FFF2-40B4-BE49-F238E27FC236}">
                <a16:creationId xmlns:a16="http://schemas.microsoft.com/office/drawing/2014/main" id="{FB837818-C26A-4609-A276-D2FC15BC19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61638-E21A-48DB-95CD-767D80C12D85}"/>
              </a:ext>
            </a:extLst>
          </p:cNvPr>
          <p:cNvSpPr>
            <a:spLocks noGrp="1"/>
          </p:cNvSpPr>
          <p:nvPr>
            <p:ph type="sldNum" sz="quarter" idx="12"/>
          </p:nvPr>
        </p:nvSpPr>
        <p:spPr/>
        <p:txBody>
          <a:bodyPr/>
          <a:lstStyle/>
          <a:p>
            <a:fld id="{B42B79BE-C44B-466E-9FB1-623151327A19}" type="slidenum">
              <a:rPr lang="en-US" smtClean="0"/>
              <a:t>‹#›</a:t>
            </a:fld>
            <a:endParaRPr lang="en-US"/>
          </a:p>
        </p:txBody>
      </p:sp>
    </p:spTree>
    <p:extLst>
      <p:ext uri="{BB962C8B-B14F-4D97-AF65-F5344CB8AC3E}">
        <p14:creationId xmlns:p14="http://schemas.microsoft.com/office/powerpoint/2010/main" val="1125824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CB21F16-43AA-4250-8570-F362CAF2B61E}"/>
              </a:ext>
            </a:extLst>
          </p:cNvPr>
          <p:cNvGrpSpPr/>
          <p:nvPr/>
        </p:nvGrpSpPr>
        <p:grpSpPr>
          <a:xfrm>
            <a:off x="746760" y="1237303"/>
            <a:ext cx="10698480" cy="5233474"/>
            <a:chOff x="746760" y="1237303"/>
            <a:chExt cx="10698480" cy="5233474"/>
          </a:xfrm>
        </p:grpSpPr>
        <p:grpSp>
          <p:nvGrpSpPr>
            <p:cNvPr id="13" name="Group 12">
              <a:extLst>
                <a:ext uri="{FF2B5EF4-FFF2-40B4-BE49-F238E27FC236}">
                  <a16:creationId xmlns:a16="http://schemas.microsoft.com/office/drawing/2014/main" id="{F862E965-0D5F-46E8-BFD0-F1E31A3FCE05}"/>
                </a:ext>
              </a:extLst>
            </p:cNvPr>
            <p:cNvGrpSpPr/>
            <p:nvPr/>
          </p:nvGrpSpPr>
          <p:grpSpPr>
            <a:xfrm>
              <a:off x="746760" y="3991514"/>
              <a:ext cx="10698480" cy="2479263"/>
              <a:chOff x="746760" y="1247226"/>
              <a:chExt cx="10698480" cy="2479263"/>
            </a:xfrm>
          </p:grpSpPr>
          <p:sp>
            <p:nvSpPr>
              <p:cNvPr id="21" name="Rectangle 20">
                <a:extLst>
                  <a:ext uri="{FF2B5EF4-FFF2-40B4-BE49-F238E27FC236}">
                    <a16:creationId xmlns:a16="http://schemas.microsoft.com/office/drawing/2014/main" id="{09D68FD2-DA5A-4694-AE1A-70EC5624BDC0}"/>
                  </a:ext>
                </a:extLst>
              </p:cNvPr>
              <p:cNvSpPr/>
              <p:nvPr/>
            </p:nvSpPr>
            <p:spPr>
              <a:xfrm>
                <a:off x="3486498" y="1247226"/>
                <a:ext cx="2479264" cy="24792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57367B1-0EA7-46DA-8119-D75B2C9AA0AC}"/>
                  </a:ext>
                </a:extLst>
              </p:cNvPr>
              <p:cNvSpPr/>
              <p:nvPr/>
            </p:nvSpPr>
            <p:spPr>
              <a:xfrm>
                <a:off x="8965976" y="1247226"/>
                <a:ext cx="2479264" cy="24792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F924A96-BA53-46D5-B249-CD0EF9C37FF7}"/>
                  </a:ext>
                </a:extLst>
              </p:cNvPr>
              <p:cNvSpPr/>
              <p:nvPr/>
            </p:nvSpPr>
            <p:spPr>
              <a:xfrm>
                <a:off x="746760" y="1247226"/>
                <a:ext cx="2479264" cy="2479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630AE9BD-0C73-42B8-A7D7-0A21170AC9BD}"/>
                  </a:ext>
                </a:extLst>
              </p:cNvPr>
              <p:cNvSpPr/>
              <p:nvPr/>
            </p:nvSpPr>
            <p:spPr>
              <a:xfrm>
                <a:off x="6226237" y="1247226"/>
                <a:ext cx="2479264" cy="24792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1">
                <a:extLst>
                  <a:ext uri="{FF2B5EF4-FFF2-40B4-BE49-F238E27FC236}">
                    <a16:creationId xmlns:a16="http://schemas.microsoft.com/office/drawing/2014/main" id="{B64CD52F-BE1D-4BCD-85A0-87AD1FE9C027}"/>
                  </a:ext>
                </a:extLst>
              </p:cNvPr>
              <p:cNvSpPr txBox="1">
                <a:spLocks/>
              </p:cNvSpPr>
              <p:nvPr/>
            </p:nvSpPr>
            <p:spPr>
              <a:xfrm>
                <a:off x="3486498" y="1247226"/>
                <a:ext cx="1005840" cy="822960"/>
              </a:xfrm>
              <a:prstGeom prst="rect">
                <a:avLst/>
              </a:prstGeom>
              <a:noFill/>
              <a:ln>
                <a:noFill/>
              </a:ln>
            </p:spPr>
            <p:txBody>
              <a:bodyPr vert="horz" lIns="68580" tIns="34291" rIns="68580" bIns="34291" rtlCol="0" anchor="ctr">
                <a:noAutofit/>
              </a:bodyPr>
              <a:lstStyle>
                <a:lvl1pPr algn="l" defTabSz="457200" rtl="0" eaLnBrk="1" latinLnBrk="0" hangingPunct="1">
                  <a:spcBef>
                    <a:spcPct val="0"/>
                  </a:spcBef>
                  <a:buNone/>
                  <a:defRPr sz="3600" b="0" kern="1200" cap="all" spc="0" baseline="0">
                    <a:solidFill>
                      <a:schemeClr val="bg1"/>
                    </a:solidFill>
                    <a:latin typeface="Arial Black" panose="020B0A04020102020204" pitchFamily="34" charset="0"/>
                    <a:ea typeface="+mj-ea"/>
                    <a:cs typeface="Arial"/>
                  </a:defRPr>
                </a:lvl1pPr>
              </a:lstStyle>
              <a:p>
                <a:pPr defTabSz="342853"/>
                <a:r>
                  <a:rPr lang="en-US" sz="4800" b="1" dirty="0">
                    <a:solidFill>
                      <a:schemeClr val="accent2"/>
                    </a:solidFill>
                    <a:latin typeface="+mj-lt"/>
                    <a:cs typeface="+mj-cs"/>
                  </a:rPr>
                  <a:t>02</a:t>
                </a:r>
                <a:endParaRPr lang="en-US" sz="6600" b="1" cap="none" dirty="0">
                  <a:solidFill>
                    <a:schemeClr val="accent2"/>
                  </a:solidFill>
                  <a:latin typeface="+mj-lt"/>
                </a:endParaRPr>
              </a:p>
            </p:txBody>
          </p:sp>
          <p:sp>
            <p:nvSpPr>
              <p:cNvPr id="26" name="Title 1">
                <a:extLst>
                  <a:ext uri="{FF2B5EF4-FFF2-40B4-BE49-F238E27FC236}">
                    <a16:creationId xmlns:a16="http://schemas.microsoft.com/office/drawing/2014/main" id="{AE98E869-DB05-448C-8E12-4E451C73B236}"/>
                  </a:ext>
                </a:extLst>
              </p:cNvPr>
              <p:cNvSpPr txBox="1">
                <a:spLocks/>
              </p:cNvSpPr>
              <p:nvPr/>
            </p:nvSpPr>
            <p:spPr>
              <a:xfrm>
                <a:off x="8965976" y="1247226"/>
                <a:ext cx="1005840" cy="822960"/>
              </a:xfrm>
              <a:prstGeom prst="rect">
                <a:avLst/>
              </a:prstGeom>
              <a:noFill/>
              <a:ln>
                <a:noFill/>
              </a:ln>
            </p:spPr>
            <p:txBody>
              <a:bodyPr vert="horz" lIns="68580" tIns="34291" rIns="68580" bIns="34291" rtlCol="0" anchor="ctr">
                <a:noAutofit/>
              </a:bodyPr>
              <a:lstStyle>
                <a:lvl1pPr algn="l" defTabSz="457200" rtl="0" eaLnBrk="1" latinLnBrk="0" hangingPunct="1">
                  <a:spcBef>
                    <a:spcPct val="0"/>
                  </a:spcBef>
                  <a:buNone/>
                  <a:defRPr sz="3600" b="0" kern="1200" cap="all" spc="0" baseline="0">
                    <a:solidFill>
                      <a:schemeClr val="bg1"/>
                    </a:solidFill>
                    <a:latin typeface="Arial Black" panose="020B0A04020102020204" pitchFamily="34" charset="0"/>
                    <a:ea typeface="+mj-ea"/>
                    <a:cs typeface="Arial"/>
                  </a:defRPr>
                </a:lvl1pPr>
              </a:lstStyle>
              <a:p>
                <a:pPr defTabSz="342853"/>
                <a:r>
                  <a:rPr lang="en-US" sz="4800" b="1" dirty="0">
                    <a:solidFill>
                      <a:schemeClr val="accent4"/>
                    </a:solidFill>
                    <a:latin typeface="+mj-lt"/>
                    <a:cs typeface="+mj-cs"/>
                  </a:rPr>
                  <a:t>04</a:t>
                </a:r>
                <a:endParaRPr lang="en-US" sz="6600" b="1" cap="none" dirty="0">
                  <a:solidFill>
                    <a:schemeClr val="accent4"/>
                  </a:solidFill>
                  <a:latin typeface="+mj-lt"/>
                </a:endParaRPr>
              </a:p>
            </p:txBody>
          </p:sp>
        </p:grpSp>
        <p:grpSp>
          <p:nvGrpSpPr>
            <p:cNvPr id="14" name="Group 13">
              <a:extLst>
                <a:ext uri="{FF2B5EF4-FFF2-40B4-BE49-F238E27FC236}">
                  <a16:creationId xmlns:a16="http://schemas.microsoft.com/office/drawing/2014/main" id="{E9FCEB29-F720-4115-B57A-9E63DA3D750F}"/>
                </a:ext>
              </a:extLst>
            </p:cNvPr>
            <p:cNvGrpSpPr/>
            <p:nvPr/>
          </p:nvGrpSpPr>
          <p:grpSpPr>
            <a:xfrm>
              <a:off x="746760" y="1237303"/>
              <a:ext cx="10698480" cy="2489186"/>
              <a:chOff x="746760" y="3981591"/>
              <a:chExt cx="10698480" cy="2489186"/>
            </a:xfrm>
          </p:grpSpPr>
          <p:sp>
            <p:nvSpPr>
              <p:cNvPr id="15" name="Rectangle 14">
                <a:extLst>
                  <a:ext uri="{FF2B5EF4-FFF2-40B4-BE49-F238E27FC236}">
                    <a16:creationId xmlns:a16="http://schemas.microsoft.com/office/drawing/2014/main" id="{8D93AEE3-A26A-4AA6-9A13-A881F72E5C9C}"/>
                  </a:ext>
                </a:extLst>
              </p:cNvPr>
              <p:cNvSpPr/>
              <p:nvPr/>
            </p:nvSpPr>
            <p:spPr>
              <a:xfrm>
                <a:off x="6226237" y="3991514"/>
                <a:ext cx="2479264" cy="24792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DA5A5A2-7B80-4742-B615-18FC15636DE4}"/>
                  </a:ext>
                </a:extLst>
              </p:cNvPr>
              <p:cNvSpPr/>
              <p:nvPr/>
            </p:nvSpPr>
            <p:spPr>
              <a:xfrm>
                <a:off x="746760" y="3991514"/>
                <a:ext cx="2479264" cy="24792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B00DB976-FB61-4655-A14B-2C2200B7DFE6}"/>
                  </a:ext>
                </a:extLst>
              </p:cNvPr>
              <p:cNvSpPr/>
              <p:nvPr/>
            </p:nvSpPr>
            <p:spPr>
              <a:xfrm>
                <a:off x="3486498" y="3991514"/>
                <a:ext cx="2479264" cy="24792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01CA8F6-7B17-4988-BDC8-0F65C98CBD8C}"/>
                  </a:ext>
                </a:extLst>
              </p:cNvPr>
              <p:cNvSpPr/>
              <p:nvPr/>
            </p:nvSpPr>
            <p:spPr>
              <a:xfrm>
                <a:off x="8965976" y="3991514"/>
                <a:ext cx="2479264" cy="24792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
                <a:extLst>
                  <a:ext uri="{FF2B5EF4-FFF2-40B4-BE49-F238E27FC236}">
                    <a16:creationId xmlns:a16="http://schemas.microsoft.com/office/drawing/2014/main" id="{C60B7AFC-C2EF-44FE-8799-91F57F56721B}"/>
                  </a:ext>
                </a:extLst>
              </p:cNvPr>
              <p:cNvSpPr txBox="1">
                <a:spLocks/>
              </p:cNvSpPr>
              <p:nvPr/>
            </p:nvSpPr>
            <p:spPr>
              <a:xfrm>
                <a:off x="768744" y="3981591"/>
                <a:ext cx="1005840" cy="822960"/>
              </a:xfrm>
              <a:prstGeom prst="rect">
                <a:avLst/>
              </a:prstGeom>
              <a:noFill/>
              <a:ln>
                <a:noFill/>
              </a:ln>
            </p:spPr>
            <p:txBody>
              <a:bodyPr vert="horz" lIns="68580" tIns="34291" rIns="68580" bIns="34291" rtlCol="0" anchor="ctr">
                <a:noAutofit/>
              </a:bodyPr>
              <a:lstStyle>
                <a:lvl1pPr algn="l" defTabSz="457200" rtl="0" eaLnBrk="1" latinLnBrk="0" hangingPunct="1">
                  <a:spcBef>
                    <a:spcPct val="0"/>
                  </a:spcBef>
                  <a:buNone/>
                  <a:defRPr sz="3600" b="0" kern="1200" cap="all" spc="0" baseline="0">
                    <a:solidFill>
                      <a:schemeClr val="bg1"/>
                    </a:solidFill>
                    <a:latin typeface="Arial Black" panose="020B0A04020102020204" pitchFamily="34" charset="0"/>
                    <a:ea typeface="+mj-ea"/>
                    <a:cs typeface="Arial"/>
                  </a:defRPr>
                </a:lvl1pPr>
              </a:lstStyle>
              <a:p>
                <a:pPr defTabSz="342853"/>
                <a:r>
                  <a:rPr lang="en-US" sz="4800" b="1" dirty="0">
                    <a:solidFill>
                      <a:schemeClr val="accent1"/>
                    </a:solidFill>
                    <a:latin typeface="+mj-lt"/>
                    <a:cs typeface="+mj-cs"/>
                  </a:rPr>
                  <a:t>01</a:t>
                </a:r>
                <a:endParaRPr lang="en-US" sz="6600" b="1" cap="none" dirty="0">
                  <a:solidFill>
                    <a:schemeClr val="accent1"/>
                  </a:solidFill>
                  <a:latin typeface="+mj-lt"/>
                </a:endParaRPr>
              </a:p>
            </p:txBody>
          </p:sp>
          <p:sp>
            <p:nvSpPr>
              <p:cNvPr id="20" name="Title 1">
                <a:extLst>
                  <a:ext uri="{FF2B5EF4-FFF2-40B4-BE49-F238E27FC236}">
                    <a16:creationId xmlns:a16="http://schemas.microsoft.com/office/drawing/2014/main" id="{F0748816-AABF-4136-8028-FE9F4D084A2D}"/>
                  </a:ext>
                </a:extLst>
              </p:cNvPr>
              <p:cNvSpPr txBox="1">
                <a:spLocks/>
              </p:cNvSpPr>
              <p:nvPr/>
            </p:nvSpPr>
            <p:spPr>
              <a:xfrm>
                <a:off x="6226236" y="3981591"/>
                <a:ext cx="1005840" cy="822960"/>
              </a:xfrm>
              <a:prstGeom prst="rect">
                <a:avLst/>
              </a:prstGeom>
              <a:noFill/>
              <a:ln>
                <a:noFill/>
              </a:ln>
            </p:spPr>
            <p:txBody>
              <a:bodyPr vert="horz" lIns="68580" tIns="34291" rIns="68580" bIns="34291" rtlCol="0" anchor="ctr">
                <a:noAutofit/>
              </a:bodyPr>
              <a:lstStyle>
                <a:lvl1pPr algn="l" defTabSz="457200" rtl="0" eaLnBrk="1" latinLnBrk="0" hangingPunct="1">
                  <a:spcBef>
                    <a:spcPct val="0"/>
                  </a:spcBef>
                  <a:buNone/>
                  <a:defRPr sz="3600" b="0" kern="1200" cap="all" spc="0" baseline="0">
                    <a:solidFill>
                      <a:schemeClr val="bg1"/>
                    </a:solidFill>
                    <a:latin typeface="Arial Black" panose="020B0A04020102020204" pitchFamily="34" charset="0"/>
                    <a:ea typeface="+mj-ea"/>
                    <a:cs typeface="Arial"/>
                  </a:defRPr>
                </a:lvl1pPr>
              </a:lstStyle>
              <a:p>
                <a:pPr defTabSz="342853"/>
                <a:r>
                  <a:rPr lang="en-US" sz="4800" b="1" dirty="0">
                    <a:solidFill>
                      <a:schemeClr val="accent3"/>
                    </a:solidFill>
                    <a:latin typeface="+mj-lt"/>
                    <a:cs typeface="+mj-cs"/>
                  </a:rPr>
                  <a:t>03</a:t>
                </a:r>
                <a:endParaRPr lang="en-US" sz="6600" b="1" cap="none" dirty="0">
                  <a:solidFill>
                    <a:schemeClr val="accent3"/>
                  </a:solidFill>
                  <a:latin typeface="+mj-lt"/>
                </a:endParaRPr>
              </a:p>
            </p:txBody>
          </p:sp>
        </p:grpSp>
      </p:grpSp>
      <p:cxnSp>
        <p:nvCxnSpPr>
          <p:cNvPr id="27" name="Straight Connector 26">
            <a:extLst>
              <a:ext uri="{FF2B5EF4-FFF2-40B4-BE49-F238E27FC236}">
                <a16:creationId xmlns:a16="http://schemas.microsoft.com/office/drawing/2014/main" id="{D8E2A5E7-692C-45FF-8030-7E36CCAF67C1}"/>
              </a:ext>
            </a:extLst>
          </p:cNvPr>
          <p:cNvCxnSpPr>
            <a:cxnSpLocks/>
          </p:cNvCxnSpPr>
          <p:nvPr userDrawn="1"/>
        </p:nvCxnSpPr>
        <p:spPr>
          <a:xfrm flipV="1">
            <a:off x="413484" y="113769"/>
            <a:ext cx="0" cy="822960"/>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7365629C-1DA3-49F1-8F16-24DB99D23125}"/>
              </a:ext>
            </a:extLst>
          </p:cNvPr>
          <p:cNvSpPr txBox="1">
            <a:spLocks/>
          </p:cNvSpPr>
          <p:nvPr userDrawn="1"/>
        </p:nvSpPr>
        <p:spPr>
          <a:xfrm>
            <a:off x="628069" y="-1101"/>
            <a:ext cx="6087436" cy="1031411"/>
          </a:xfrm>
          <a:prstGeom prst="rect">
            <a:avLst/>
          </a:prstGeom>
          <a:noFill/>
          <a:ln>
            <a:noFill/>
          </a:ln>
        </p:spPr>
        <p:txBody>
          <a:bodyPr vert="horz" lIns="68580" tIns="34291" rIns="68580" bIns="34291" rtlCol="0" anchor="ctr">
            <a:noAutofit/>
          </a:bodyPr>
          <a:lstStyle>
            <a:lvl1pPr algn="l" defTabSz="457200" rtl="0" eaLnBrk="1" latinLnBrk="0" hangingPunct="1">
              <a:spcBef>
                <a:spcPct val="0"/>
              </a:spcBef>
              <a:buNone/>
              <a:defRPr sz="3600" b="0" kern="1200" cap="all" spc="0" baseline="0">
                <a:solidFill>
                  <a:schemeClr val="bg1"/>
                </a:solidFill>
                <a:latin typeface="Arial Black" panose="020B0A04020102020204" pitchFamily="34" charset="0"/>
                <a:ea typeface="+mj-ea"/>
                <a:cs typeface="Arial"/>
              </a:defRPr>
            </a:lvl1pPr>
          </a:lstStyle>
          <a:p>
            <a:pPr defTabSz="342853"/>
            <a:r>
              <a:rPr lang="en-US" sz="4000" b="1" dirty="0">
                <a:solidFill>
                  <a:schemeClr val="accent1"/>
                </a:solidFill>
                <a:latin typeface="+mj-lt"/>
                <a:cs typeface="+mj-cs"/>
              </a:rPr>
              <a:t>Agenda</a:t>
            </a:r>
            <a:endParaRPr lang="en-US" sz="5400" b="1" cap="none" dirty="0">
              <a:solidFill>
                <a:schemeClr val="tx1"/>
              </a:solidFill>
              <a:latin typeface="+mj-lt"/>
            </a:endParaRPr>
          </a:p>
        </p:txBody>
      </p:sp>
      <p:sp>
        <p:nvSpPr>
          <p:cNvPr id="37" name="Text Placeholder 36">
            <a:extLst>
              <a:ext uri="{FF2B5EF4-FFF2-40B4-BE49-F238E27FC236}">
                <a16:creationId xmlns:a16="http://schemas.microsoft.com/office/drawing/2014/main" id="{A4CCA664-024C-48FB-8137-3C7F638C14B1}"/>
              </a:ext>
            </a:extLst>
          </p:cNvPr>
          <p:cNvSpPr>
            <a:spLocks noGrp="1"/>
          </p:cNvSpPr>
          <p:nvPr userDrawn="1">
            <p:ph type="body" sz="quarter" idx="10" hasCustomPrompt="1"/>
          </p:nvPr>
        </p:nvSpPr>
        <p:spPr>
          <a:xfrm>
            <a:off x="746758" y="4594341"/>
            <a:ext cx="2478024" cy="1876436"/>
          </a:xfrm>
        </p:spPr>
        <p:txBody>
          <a:bodyPr>
            <a:normAutofit/>
          </a:bodyPr>
          <a:lstStyle>
            <a:lvl1pPr marL="0" indent="0">
              <a:buNone/>
              <a:defRPr sz="18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Enter text here.</a:t>
            </a:r>
          </a:p>
        </p:txBody>
      </p:sp>
      <p:sp>
        <p:nvSpPr>
          <p:cNvPr id="39" name="Text Placeholder 36">
            <a:extLst>
              <a:ext uri="{FF2B5EF4-FFF2-40B4-BE49-F238E27FC236}">
                <a16:creationId xmlns:a16="http://schemas.microsoft.com/office/drawing/2014/main" id="{C4034A35-E3C0-47C4-BD81-7C9127D67FF6}"/>
              </a:ext>
            </a:extLst>
          </p:cNvPr>
          <p:cNvSpPr>
            <a:spLocks noGrp="1"/>
          </p:cNvSpPr>
          <p:nvPr>
            <p:ph type="body" sz="quarter" idx="11" hasCustomPrompt="1"/>
          </p:nvPr>
        </p:nvSpPr>
        <p:spPr>
          <a:xfrm>
            <a:off x="746758" y="3994866"/>
            <a:ext cx="2478024" cy="576072"/>
          </a:xfrm>
        </p:spPr>
        <p:txBody>
          <a:bodyPr>
            <a:normAutofit/>
          </a:bodyPr>
          <a:lstStyle>
            <a:lvl1pPr marL="0" indent="0" algn="l" defTabSz="914400" rtl="0" eaLnBrk="1" latinLnBrk="0" hangingPunct="1">
              <a:lnSpc>
                <a:spcPct val="90000"/>
              </a:lnSpc>
              <a:spcBef>
                <a:spcPct val="0"/>
              </a:spcBef>
              <a:buNone/>
              <a:defRPr lang="en-US" sz="2400" b="1" kern="1200" cap="none" spc="0" baseline="0" dirty="0">
                <a:solidFill>
                  <a:schemeClr val="bg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Title</a:t>
            </a:r>
          </a:p>
        </p:txBody>
      </p:sp>
      <p:sp>
        <p:nvSpPr>
          <p:cNvPr id="40" name="Text Placeholder 36">
            <a:extLst>
              <a:ext uri="{FF2B5EF4-FFF2-40B4-BE49-F238E27FC236}">
                <a16:creationId xmlns:a16="http://schemas.microsoft.com/office/drawing/2014/main" id="{61C6416E-6F44-45AF-B347-C9570C26112D}"/>
              </a:ext>
            </a:extLst>
          </p:cNvPr>
          <p:cNvSpPr>
            <a:spLocks noGrp="1"/>
          </p:cNvSpPr>
          <p:nvPr>
            <p:ph type="body" sz="quarter" idx="12" hasCustomPrompt="1"/>
          </p:nvPr>
        </p:nvSpPr>
        <p:spPr>
          <a:xfrm>
            <a:off x="3486497" y="1846400"/>
            <a:ext cx="2478024" cy="1876436"/>
          </a:xfrm>
        </p:spPr>
        <p:txBody>
          <a:bodyPr>
            <a:normAutofit/>
          </a:bodyPr>
          <a:lstStyle>
            <a:lvl1pPr marL="0" indent="0">
              <a:buNone/>
              <a:defRPr sz="18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Enter text here.</a:t>
            </a:r>
          </a:p>
        </p:txBody>
      </p:sp>
      <p:sp>
        <p:nvSpPr>
          <p:cNvPr id="41" name="Text Placeholder 36">
            <a:extLst>
              <a:ext uri="{FF2B5EF4-FFF2-40B4-BE49-F238E27FC236}">
                <a16:creationId xmlns:a16="http://schemas.microsoft.com/office/drawing/2014/main" id="{2D0AA13C-1BB8-40C3-B429-3FE1842D6F0A}"/>
              </a:ext>
            </a:extLst>
          </p:cNvPr>
          <p:cNvSpPr>
            <a:spLocks noGrp="1"/>
          </p:cNvSpPr>
          <p:nvPr>
            <p:ph type="body" sz="quarter" idx="13" hasCustomPrompt="1"/>
          </p:nvPr>
        </p:nvSpPr>
        <p:spPr>
          <a:xfrm>
            <a:off x="3486497" y="1246925"/>
            <a:ext cx="2478024" cy="576072"/>
          </a:xfrm>
        </p:spPr>
        <p:txBody>
          <a:bodyPr>
            <a:normAutofit/>
          </a:bodyPr>
          <a:lstStyle>
            <a:lvl1pPr marL="0" indent="0" algn="l" defTabSz="914400" rtl="0" eaLnBrk="1" latinLnBrk="0" hangingPunct="1">
              <a:lnSpc>
                <a:spcPct val="90000"/>
              </a:lnSpc>
              <a:spcBef>
                <a:spcPct val="0"/>
              </a:spcBef>
              <a:buNone/>
              <a:defRPr lang="en-US" sz="2400" b="1" kern="1200" cap="none" spc="0" baseline="0" dirty="0">
                <a:solidFill>
                  <a:schemeClr val="bg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Title</a:t>
            </a:r>
          </a:p>
        </p:txBody>
      </p:sp>
      <p:sp>
        <p:nvSpPr>
          <p:cNvPr id="42" name="Text Placeholder 36">
            <a:extLst>
              <a:ext uri="{FF2B5EF4-FFF2-40B4-BE49-F238E27FC236}">
                <a16:creationId xmlns:a16="http://schemas.microsoft.com/office/drawing/2014/main" id="{F0A49B7B-0B1A-4F61-945D-3B69F8E314E0}"/>
              </a:ext>
            </a:extLst>
          </p:cNvPr>
          <p:cNvSpPr>
            <a:spLocks noGrp="1"/>
          </p:cNvSpPr>
          <p:nvPr>
            <p:ph type="body" sz="quarter" idx="14" hasCustomPrompt="1"/>
          </p:nvPr>
        </p:nvSpPr>
        <p:spPr>
          <a:xfrm>
            <a:off x="6226236" y="4605051"/>
            <a:ext cx="2478024" cy="1876436"/>
          </a:xfrm>
        </p:spPr>
        <p:txBody>
          <a:bodyPr>
            <a:normAutofit/>
          </a:bodyPr>
          <a:lstStyle>
            <a:lvl1pPr marL="0" indent="0">
              <a:buNone/>
              <a:defRPr sz="18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Enter text here.</a:t>
            </a:r>
          </a:p>
        </p:txBody>
      </p:sp>
      <p:sp>
        <p:nvSpPr>
          <p:cNvPr id="43" name="Text Placeholder 36">
            <a:extLst>
              <a:ext uri="{FF2B5EF4-FFF2-40B4-BE49-F238E27FC236}">
                <a16:creationId xmlns:a16="http://schemas.microsoft.com/office/drawing/2014/main" id="{C0F1E9E9-FE5F-4D70-9D85-C0061448A869}"/>
              </a:ext>
            </a:extLst>
          </p:cNvPr>
          <p:cNvSpPr>
            <a:spLocks noGrp="1"/>
          </p:cNvSpPr>
          <p:nvPr>
            <p:ph type="body" sz="quarter" idx="15" hasCustomPrompt="1"/>
          </p:nvPr>
        </p:nvSpPr>
        <p:spPr>
          <a:xfrm>
            <a:off x="6226236" y="4005576"/>
            <a:ext cx="2478024" cy="576072"/>
          </a:xfrm>
        </p:spPr>
        <p:txBody>
          <a:bodyPr>
            <a:normAutofit/>
          </a:bodyPr>
          <a:lstStyle>
            <a:lvl1pPr marL="0" indent="0" algn="l" defTabSz="914400" rtl="0" eaLnBrk="1" latinLnBrk="0" hangingPunct="1">
              <a:lnSpc>
                <a:spcPct val="90000"/>
              </a:lnSpc>
              <a:spcBef>
                <a:spcPct val="0"/>
              </a:spcBef>
              <a:buNone/>
              <a:defRPr lang="en-US" sz="2400" b="1" kern="1200" cap="none" spc="0" baseline="0" dirty="0">
                <a:solidFill>
                  <a:schemeClr val="bg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Title</a:t>
            </a:r>
          </a:p>
        </p:txBody>
      </p:sp>
      <p:sp>
        <p:nvSpPr>
          <p:cNvPr id="44" name="Text Placeholder 36">
            <a:extLst>
              <a:ext uri="{FF2B5EF4-FFF2-40B4-BE49-F238E27FC236}">
                <a16:creationId xmlns:a16="http://schemas.microsoft.com/office/drawing/2014/main" id="{20E98F3F-B046-4747-8C5C-DB48B1A3043B}"/>
              </a:ext>
            </a:extLst>
          </p:cNvPr>
          <p:cNvSpPr>
            <a:spLocks noGrp="1"/>
          </p:cNvSpPr>
          <p:nvPr>
            <p:ph type="body" sz="quarter" idx="16" hasCustomPrompt="1"/>
          </p:nvPr>
        </p:nvSpPr>
        <p:spPr>
          <a:xfrm>
            <a:off x="8970633" y="1846400"/>
            <a:ext cx="2478024" cy="1876436"/>
          </a:xfrm>
        </p:spPr>
        <p:txBody>
          <a:bodyPr>
            <a:normAutofit/>
          </a:bodyPr>
          <a:lstStyle>
            <a:lvl1pPr marL="0" indent="0">
              <a:buNone/>
              <a:defRPr sz="18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Enter text here.</a:t>
            </a:r>
          </a:p>
        </p:txBody>
      </p:sp>
      <p:sp>
        <p:nvSpPr>
          <p:cNvPr id="45" name="Text Placeholder 36">
            <a:extLst>
              <a:ext uri="{FF2B5EF4-FFF2-40B4-BE49-F238E27FC236}">
                <a16:creationId xmlns:a16="http://schemas.microsoft.com/office/drawing/2014/main" id="{39C5E78F-F5D5-4302-8A03-DBA8EAB6515C}"/>
              </a:ext>
            </a:extLst>
          </p:cNvPr>
          <p:cNvSpPr>
            <a:spLocks noGrp="1"/>
          </p:cNvSpPr>
          <p:nvPr>
            <p:ph type="body" sz="quarter" idx="17" hasCustomPrompt="1"/>
          </p:nvPr>
        </p:nvSpPr>
        <p:spPr>
          <a:xfrm>
            <a:off x="8970633" y="1246925"/>
            <a:ext cx="2478024" cy="576072"/>
          </a:xfrm>
        </p:spPr>
        <p:txBody>
          <a:bodyPr>
            <a:normAutofit/>
          </a:bodyPr>
          <a:lstStyle>
            <a:lvl1pPr marL="0" indent="0" algn="l" defTabSz="914400" rtl="0" eaLnBrk="1" latinLnBrk="0" hangingPunct="1">
              <a:lnSpc>
                <a:spcPct val="90000"/>
              </a:lnSpc>
              <a:spcBef>
                <a:spcPct val="0"/>
              </a:spcBef>
              <a:buNone/>
              <a:defRPr lang="en-US" sz="2400" b="1" kern="1200" cap="none" spc="0" baseline="0" dirty="0">
                <a:solidFill>
                  <a:schemeClr val="bg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Title</a:t>
            </a:r>
          </a:p>
        </p:txBody>
      </p:sp>
    </p:spTree>
    <p:extLst>
      <p:ext uri="{BB962C8B-B14F-4D97-AF65-F5344CB8AC3E}">
        <p14:creationId xmlns:p14="http://schemas.microsoft.com/office/powerpoint/2010/main" val="3648184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F2495-EC7F-4F57-B701-7CE1B12277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83EE4C-8A62-4BDB-860A-8E8CC88CAC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D285B8-406B-481C-8558-E1EAB88879B1}"/>
              </a:ext>
            </a:extLst>
          </p:cNvPr>
          <p:cNvSpPr>
            <a:spLocks noGrp="1"/>
          </p:cNvSpPr>
          <p:nvPr>
            <p:ph type="dt" sz="half" idx="10"/>
          </p:nvPr>
        </p:nvSpPr>
        <p:spPr/>
        <p:txBody>
          <a:bodyPr/>
          <a:lstStyle/>
          <a:p>
            <a:fld id="{4507323E-D22C-4777-8DFD-8EBA8DF62998}" type="datetimeFigureOut">
              <a:rPr lang="en-US" smtClean="0"/>
              <a:t>6/17/2022</a:t>
            </a:fld>
            <a:endParaRPr lang="en-US"/>
          </a:p>
        </p:txBody>
      </p:sp>
      <p:sp>
        <p:nvSpPr>
          <p:cNvPr id="5" name="Footer Placeholder 4">
            <a:extLst>
              <a:ext uri="{FF2B5EF4-FFF2-40B4-BE49-F238E27FC236}">
                <a16:creationId xmlns:a16="http://schemas.microsoft.com/office/drawing/2014/main" id="{90C43007-69B3-4B60-973D-E589CEDF52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62BD55-1D1A-435E-B047-3E22FB745743}"/>
              </a:ext>
            </a:extLst>
          </p:cNvPr>
          <p:cNvSpPr>
            <a:spLocks noGrp="1"/>
          </p:cNvSpPr>
          <p:nvPr>
            <p:ph type="sldNum" sz="quarter" idx="12"/>
          </p:nvPr>
        </p:nvSpPr>
        <p:spPr/>
        <p:txBody>
          <a:bodyPr/>
          <a:lstStyle/>
          <a:p>
            <a:fld id="{B42B79BE-C44B-466E-9FB1-623151327A19}" type="slidenum">
              <a:rPr lang="en-US" smtClean="0"/>
              <a:t>‹#›</a:t>
            </a:fld>
            <a:endParaRPr lang="en-US"/>
          </a:p>
        </p:txBody>
      </p:sp>
    </p:spTree>
    <p:extLst>
      <p:ext uri="{BB962C8B-B14F-4D97-AF65-F5344CB8AC3E}">
        <p14:creationId xmlns:p14="http://schemas.microsoft.com/office/powerpoint/2010/main" val="3612691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AE378-54A4-4F7E-9815-37EB7100DE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8CF38-309E-4865-AF63-486F99BE43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9B0410-D9B0-4ACA-ADB2-1C107EA7EF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92CAD-813C-4739-9AC4-B9D282252EB8}"/>
              </a:ext>
            </a:extLst>
          </p:cNvPr>
          <p:cNvSpPr>
            <a:spLocks noGrp="1"/>
          </p:cNvSpPr>
          <p:nvPr>
            <p:ph type="dt" sz="half" idx="10"/>
          </p:nvPr>
        </p:nvSpPr>
        <p:spPr/>
        <p:txBody>
          <a:bodyPr/>
          <a:lstStyle/>
          <a:p>
            <a:fld id="{4507323E-D22C-4777-8DFD-8EBA8DF62998}" type="datetimeFigureOut">
              <a:rPr lang="en-US" smtClean="0"/>
              <a:t>6/17/2022</a:t>
            </a:fld>
            <a:endParaRPr lang="en-US"/>
          </a:p>
        </p:txBody>
      </p:sp>
      <p:sp>
        <p:nvSpPr>
          <p:cNvPr id="6" name="Footer Placeholder 5">
            <a:extLst>
              <a:ext uri="{FF2B5EF4-FFF2-40B4-BE49-F238E27FC236}">
                <a16:creationId xmlns:a16="http://schemas.microsoft.com/office/drawing/2014/main" id="{C27E23A4-8147-4C4E-98C7-9D25F79F54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6B083B-4DCE-44BE-81E2-01ED13B9AFA6}"/>
              </a:ext>
            </a:extLst>
          </p:cNvPr>
          <p:cNvSpPr>
            <a:spLocks noGrp="1"/>
          </p:cNvSpPr>
          <p:nvPr>
            <p:ph type="sldNum" sz="quarter" idx="12"/>
          </p:nvPr>
        </p:nvSpPr>
        <p:spPr/>
        <p:txBody>
          <a:bodyPr/>
          <a:lstStyle/>
          <a:p>
            <a:fld id="{B42B79BE-C44B-466E-9FB1-623151327A19}" type="slidenum">
              <a:rPr lang="en-US" smtClean="0"/>
              <a:t>‹#›</a:t>
            </a:fld>
            <a:endParaRPr lang="en-US"/>
          </a:p>
        </p:txBody>
      </p:sp>
    </p:spTree>
    <p:extLst>
      <p:ext uri="{BB962C8B-B14F-4D97-AF65-F5344CB8AC3E}">
        <p14:creationId xmlns:p14="http://schemas.microsoft.com/office/powerpoint/2010/main" val="4601620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33B37-B0FF-446E-90E5-2F7C34F77A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E93E46-21BF-4A23-BE5D-D608340196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65ACAC-1AC5-4304-A43B-E581920AA1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FAA367-0E81-4F10-8C8C-63542160C7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231D48-236A-43D8-B281-6837DAF55C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1C0853-C769-4B4E-8285-EF996A724543}"/>
              </a:ext>
            </a:extLst>
          </p:cNvPr>
          <p:cNvSpPr>
            <a:spLocks noGrp="1"/>
          </p:cNvSpPr>
          <p:nvPr>
            <p:ph type="dt" sz="half" idx="10"/>
          </p:nvPr>
        </p:nvSpPr>
        <p:spPr/>
        <p:txBody>
          <a:bodyPr/>
          <a:lstStyle/>
          <a:p>
            <a:fld id="{4507323E-D22C-4777-8DFD-8EBA8DF62998}" type="datetimeFigureOut">
              <a:rPr lang="en-US" smtClean="0"/>
              <a:t>6/17/2022</a:t>
            </a:fld>
            <a:endParaRPr lang="en-US"/>
          </a:p>
        </p:txBody>
      </p:sp>
      <p:sp>
        <p:nvSpPr>
          <p:cNvPr id="8" name="Footer Placeholder 7">
            <a:extLst>
              <a:ext uri="{FF2B5EF4-FFF2-40B4-BE49-F238E27FC236}">
                <a16:creationId xmlns:a16="http://schemas.microsoft.com/office/drawing/2014/main" id="{7FA0031F-798A-4F05-A495-114BDB5E8D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2904DB-D510-40FB-B57C-88347D77B792}"/>
              </a:ext>
            </a:extLst>
          </p:cNvPr>
          <p:cNvSpPr>
            <a:spLocks noGrp="1"/>
          </p:cNvSpPr>
          <p:nvPr>
            <p:ph type="sldNum" sz="quarter" idx="12"/>
          </p:nvPr>
        </p:nvSpPr>
        <p:spPr/>
        <p:txBody>
          <a:bodyPr/>
          <a:lstStyle/>
          <a:p>
            <a:fld id="{B42B79BE-C44B-466E-9FB1-623151327A19}" type="slidenum">
              <a:rPr lang="en-US" smtClean="0"/>
              <a:t>‹#›</a:t>
            </a:fld>
            <a:endParaRPr lang="en-US"/>
          </a:p>
        </p:txBody>
      </p:sp>
    </p:spTree>
    <p:extLst>
      <p:ext uri="{BB962C8B-B14F-4D97-AF65-F5344CB8AC3E}">
        <p14:creationId xmlns:p14="http://schemas.microsoft.com/office/powerpoint/2010/main" val="3505768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3D58B-6DD1-4570-A6CF-82149301E3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70EEAF-5B36-4976-9BC5-4AFCFC4D5C99}"/>
              </a:ext>
            </a:extLst>
          </p:cNvPr>
          <p:cNvSpPr>
            <a:spLocks noGrp="1"/>
          </p:cNvSpPr>
          <p:nvPr>
            <p:ph type="dt" sz="half" idx="10"/>
          </p:nvPr>
        </p:nvSpPr>
        <p:spPr/>
        <p:txBody>
          <a:bodyPr/>
          <a:lstStyle/>
          <a:p>
            <a:fld id="{4507323E-D22C-4777-8DFD-8EBA8DF62998}" type="datetimeFigureOut">
              <a:rPr lang="en-US" smtClean="0"/>
              <a:t>6/17/2022</a:t>
            </a:fld>
            <a:endParaRPr lang="en-US"/>
          </a:p>
        </p:txBody>
      </p:sp>
      <p:sp>
        <p:nvSpPr>
          <p:cNvPr id="4" name="Footer Placeholder 3">
            <a:extLst>
              <a:ext uri="{FF2B5EF4-FFF2-40B4-BE49-F238E27FC236}">
                <a16:creationId xmlns:a16="http://schemas.microsoft.com/office/drawing/2014/main" id="{1A64D766-A531-4446-932A-4018DA3AAE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7E4684-1C61-4CA6-A9B8-8FB45E4CA243}"/>
              </a:ext>
            </a:extLst>
          </p:cNvPr>
          <p:cNvSpPr>
            <a:spLocks noGrp="1"/>
          </p:cNvSpPr>
          <p:nvPr>
            <p:ph type="sldNum" sz="quarter" idx="12"/>
          </p:nvPr>
        </p:nvSpPr>
        <p:spPr/>
        <p:txBody>
          <a:bodyPr/>
          <a:lstStyle/>
          <a:p>
            <a:fld id="{B42B79BE-C44B-466E-9FB1-623151327A19}" type="slidenum">
              <a:rPr lang="en-US" smtClean="0"/>
              <a:t>‹#›</a:t>
            </a:fld>
            <a:endParaRPr lang="en-US"/>
          </a:p>
        </p:txBody>
      </p:sp>
    </p:spTree>
    <p:extLst>
      <p:ext uri="{BB962C8B-B14F-4D97-AF65-F5344CB8AC3E}">
        <p14:creationId xmlns:p14="http://schemas.microsoft.com/office/powerpoint/2010/main" val="3195547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5A86A1-7D40-4D68-B8DA-B229A74CE1E7}"/>
              </a:ext>
            </a:extLst>
          </p:cNvPr>
          <p:cNvSpPr>
            <a:spLocks noGrp="1"/>
          </p:cNvSpPr>
          <p:nvPr>
            <p:ph type="dt" sz="half" idx="10"/>
          </p:nvPr>
        </p:nvSpPr>
        <p:spPr/>
        <p:txBody>
          <a:bodyPr/>
          <a:lstStyle/>
          <a:p>
            <a:fld id="{4507323E-D22C-4777-8DFD-8EBA8DF62998}" type="datetimeFigureOut">
              <a:rPr lang="en-US" smtClean="0"/>
              <a:t>6/17/2022</a:t>
            </a:fld>
            <a:endParaRPr lang="en-US"/>
          </a:p>
        </p:txBody>
      </p:sp>
      <p:sp>
        <p:nvSpPr>
          <p:cNvPr id="3" name="Footer Placeholder 2">
            <a:extLst>
              <a:ext uri="{FF2B5EF4-FFF2-40B4-BE49-F238E27FC236}">
                <a16:creationId xmlns:a16="http://schemas.microsoft.com/office/drawing/2014/main" id="{0DF13165-F023-44F9-B542-7ABDFA7F74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EEA32D-020D-463A-9CDB-183FE349043A}"/>
              </a:ext>
            </a:extLst>
          </p:cNvPr>
          <p:cNvSpPr>
            <a:spLocks noGrp="1"/>
          </p:cNvSpPr>
          <p:nvPr>
            <p:ph type="sldNum" sz="quarter" idx="12"/>
          </p:nvPr>
        </p:nvSpPr>
        <p:spPr/>
        <p:txBody>
          <a:bodyPr/>
          <a:lstStyle/>
          <a:p>
            <a:fld id="{B42B79BE-C44B-466E-9FB1-623151327A19}" type="slidenum">
              <a:rPr lang="en-US" smtClean="0"/>
              <a:t>‹#›</a:t>
            </a:fld>
            <a:endParaRPr lang="en-US"/>
          </a:p>
        </p:txBody>
      </p:sp>
    </p:spTree>
    <p:extLst>
      <p:ext uri="{BB962C8B-B14F-4D97-AF65-F5344CB8AC3E}">
        <p14:creationId xmlns:p14="http://schemas.microsoft.com/office/powerpoint/2010/main" val="903771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342CF-B47D-4226-BE83-E787B9003B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593FD1-11D6-44E4-9D5A-FAE29691A9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B96A13-FFAD-46FB-9B4D-9D850D40C1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41E627-E359-44C0-AFEB-31DD9B91B029}"/>
              </a:ext>
            </a:extLst>
          </p:cNvPr>
          <p:cNvSpPr>
            <a:spLocks noGrp="1"/>
          </p:cNvSpPr>
          <p:nvPr>
            <p:ph type="dt" sz="half" idx="10"/>
          </p:nvPr>
        </p:nvSpPr>
        <p:spPr/>
        <p:txBody>
          <a:bodyPr/>
          <a:lstStyle/>
          <a:p>
            <a:fld id="{4507323E-D22C-4777-8DFD-8EBA8DF62998}" type="datetimeFigureOut">
              <a:rPr lang="en-US" smtClean="0"/>
              <a:t>6/17/2022</a:t>
            </a:fld>
            <a:endParaRPr lang="en-US"/>
          </a:p>
        </p:txBody>
      </p:sp>
      <p:sp>
        <p:nvSpPr>
          <p:cNvPr id="6" name="Footer Placeholder 5">
            <a:extLst>
              <a:ext uri="{FF2B5EF4-FFF2-40B4-BE49-F238E27FC236}">
                <a16:creationId xmlns:a16="http://schemas.microsoft.com/office/drawing/2014/main" id="{F83E3C17-C5D3-433C-9AD9-79E0EF6169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EF5ABC-889A-450B-87CC-F0EE8B2E2315}"/>
              </a:ext>
            </a:extLst>
          </p:cNvPr>
          <p:cNvSpPr>
            <a:spLocks noGrp="1"/>
          </p:cNvSpPr>
          <p:nvPr>
            <p:ph type="sldNum" sz="quarter" idx="12"/>
          </p:nvPr>
        </p:nvSpPr>
        <p:spPr/>
        <p:txBody>
          <a:bodyPr/>
          <a:lstStyle/>
          <a:p>
            <a:fld id="{B42B79BE-C44B-466E-9FB1-623151327A19}" type="slidenum">
              <a:rPr lang="en-US" smtClean="0"/>
              <a:t>‹#›</a:t>
            </a:fld>
            <a:endParaRPr lang="en-US"/>
          </a:p>
        </p:txBody>
      </p:sp>
    </p:spTree>
    <p:extLst>
      <p:ext uri="{BB962C8B-B14F-4D97-AF65-F5344CB8AC3E}">
        <p14:creationId xmlns:p14="http://schemas.microsoft.com/office/powerpoint/2010/main" val="5083565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D5EEF-22E0-44F8-A64B-6E075C49B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8FCB09-944C-48AD-9F10-7A3858AFB0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44D350C-80F7-40F5-B053-BAD268E3D7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31C456-831A-4E12-8D3E-46CDF6617757}"/>
              </a:ext>
            </a:extLst>
          </p:cNvPr>
          <p:cNvSpPr>
            <a:spLocks noGrp="1"/>
          </p:cNvSpPr>
          <p:nvPr>
            <p:ph type="dt" sz="half" idx="10"/>
          </p:nvPr>
        </p:nvSpPr>
        <p:spPr/>
        <p:txBody>
          <a:bodyPr/>
          <a:lstStyle/>
          <a:p>
            <a:fld id="{4507323E-D22C-4777-8DFD-8EBA8DF62998}" type="datetimeFigureOut">
              <a:rPr lang="en-US" smtClean="0"/>
              <a:t>6/17/2022</a:t>
            </a:fld>
            <a:endParaRPr lang="en-US"/>
          </a:p>
        </p:txBody>
      </p:sp>
      <p:sp>
        <p:nvSpPr>
          <p:cNvPr id="6" name="Footer Placeholder 5">
            <a:extLst>
              <a:ext uri="{FF2B5EF4-FFF2-40B4-BE49-F238E27FC236}">
                <a16:creationId xmlns:a16="http://schemas.microsoft.com/office/drawing/2014/main" id="{18B9BA5C-A512-4DE4-BAA5-2AFBAB731D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4F8689-E6B6-47AF-9B66-30133D6DFB3E}"/>
              </a:ext>
            </a:extLst>
          </p:cNvPr>
          <p:cNvSpPr>
            <a:spLocks noGrp="1"/>
          </p:cNvSpPr>
          <p:nvPr>
            <p:ph type="sldNum" sz="quarter" idx="12"/>
          </p:nvPr>
        </p:nvSpPr>
        <p:spPr/>
        <p:txBody>
          <a:bodyPr/>
          <a:lstStyle/>
          <a:p>
            <a:fld id="{B42B79BE-C44B-466E-9FB1-623151327A19}" type="slidenum">
              <a:rPr lang="en-US" smtClean="0"/>
              <a:t>‹#›</a:t>
            </a:fld>
            <a:endParaRPr lang="en-US"/>
          </a:p>
        </p:txBody>
      </p:sp>
    </p:spTree>
    <p:extLst>
      <p:ext uri="{BB962C8B-B14F-4D97-AF65-F5344CB8AC3E}">
        <p14:creationId xmlns:p14="http://schemas.microsoft.com/office/powerpoint/2010/main" val="2633656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BE566-3A6E-4AC0-8205-16A837340A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71EABC-7D9B-48AE-8B12-C06D3026C0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E0E7A9-F13B-4089-B09E-BC10170F6F05}"/>
              </a:ext>
            </a:extLst>
          </p:cNvPr>
          <p:cNvSpPr>
            <a:spLocks noGrp="1"/>
          </p:cNvSpPr>
          <p:nvPr>
            <p:ph type="dt" sz="half" idx="10"/>
          </p:nvPr>
        </p:nvSpPr>
        <p:spPr/>
        <p:txBody>
          <a:bodyPr/>
          <a:lstStyle/>
          <a:p>
            <a:fld id="{4507323E-D22C-4777-8DFD-8EBA8DF62998}" type="datetimeFigureOut">
              <a:rPr lang="en-US" smtClean="0"/>
              <a:t>6/17/2022</a:t>
            </a:fld>
            <a:endParaRPr lang="en-US"/>
          </a:p>
        </p:txBody>
      </p:sp>
      <p:sp>
        <p:nvSpPr>
          <p:cNvPr id="5" name="Footer Placeholder 4">
            <a:extLst>
              <a:ext uri="{FF2B5EF4-FFF2-40B4-BE49-F238E27FC236}">
                <a16:creationId xmlns:a16="http://schemas.microsoft.com/office/drawing/2014/main" id="{74A61BB1-2AA9-4EED-8B27-5DC7C6BE3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AA3DB-A607-47F4-8235-168A8D26519D}"/>
              </a:ext>
            </a:extLst>
          </p:cNvPr>
          <p:cNvSpPr>
            <a:spLocks noGrp="1"/>
          </p:cNvSpPr>
          <p:nvPr>
            <p:ph type="sldNum" sz="quarter" idx="12"/>
          </p:nvPr>
        </p:nvSpPr>
        <p:spPr/>
        <p:txBody>
          <a:bodyPr/>
          <a:lstStyle/>
          <a:p>
            <a:fld id="{B42B79BE-C44B-466E-9FB1-623151327A19}" type="slidenum">
              <a:rPr lang="en-US" smtClean="0"/>
              <a:t>‹#›</a:t>
            </a:fld>
            <a:endParaRPr lang="en-US"/>
          </a:p>
        </p:txBody>
      </p:sp>
    </p:spTree>
    <p:extLst>
      <p:ext uri="{BB962C8B-B14F-4D97-AF65-F5344CB8AC3E}">
        <p14:creationId xmlns:p14="http://schemas.microsoft.com/office/powerpoint/2010/main" val="2509454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A3BBF5-8374-4FAE-B5BB-D294E44D6C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0695E-AB44-4DEC-B226-6FAD0A8765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A30F1-7A59-4A66-84D1-0C08082828FD}"/>
              </a:ext>
            </a:extLst>
          </p:cNvPr>
          <p:cNvSpPr>
            <a:spLocks noGrp="1"/>
          </p:cNvSpPr>
          <p:nvPr>
            <p:ph type="dt" sz="half" idx="10"/>
          </p:nvPr>
        </p:nvSpPr>
        <p:spPr/>
        <p:txBody>
          <a:bodyPr/>
          <a:lstStyle/>
          <a:p>
            <a:fld id="{4507323E-D22C-4777-8DFD-8EBA8DF62998}" type="datetimeFigureOut">
              <a:rPr lang="en-US" smtClean="0"/>
              <a:t>6/17/2022</a:t>
            </a:fld>
            <a:endParaRPr lang="en-US"/>
          </a:p>
        </p:txBody>
      </p:sp>
      <p:sp>
        <p:nvSpPr>
          <p:cNvPr id="5" name="Footer Placeholder 4">
            <a:extLst>
              <a:ext uri="{FF2B5EF4-FFF2-40B4-BE49-F238E27FC236}">
                <a16:creationId xmlns:a16="http://schemas.microsoft.com/office/drawing/2014/main" id="{DC8B06F4-1C0C-425A-BCCB-52F951EA94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22C67D-B4F2-4F03-A1C5-D721D4DCFC35}"/>
              </a:ext>
            </a:extLst>
          </p:cNvPr>
          <p:cNvSpPr>
            <a:spLocks noGrp="1"/>
          </p:cNvSpPr>
          <p:nvPr>
            <p:ph type="sldNum" sz="quarter" idx="12"/>
          </p:nvPr>
        </p:nvSpPr>
        <p:spPr/>
        <p:txBody>
          <a:bodyPr/>
          <a:lstStyle/>
          <a:p>
            <a:fld id="{B42B79BE-C44B-466E-9FB1-623151327A19}" type="slidenum">
              <a:rPr lang="en-US" smtClean="0"/>
              <a:t>‹#›</a:t>
            </a:fld>
            <a:endParaRPr lang="en-US"/>
          </a:p>
        </p:txBody>
      </p:sp>
    </p:spTree>
    <p:extLst>
      <p:ext uri="{BB962C8B-B14F-4D97-AF65-F5344CB8AC3E}">
        <p14:creationId xmlns:p14="http://schemas.microsoft.com/office/powerpoint/2010/main" val="28666104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53C711-A7B6-414D-A6B0-4DA5E6EB2FF6}"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7295C-A708-4F1A-8FF0-34B4C359C688}" type="slidenum">
              <a:rPr lang="en-US" smtClean="0"/>
              <a:t>‹#›</a:t>
            </a:fld>
            <a:endParaRPr lang="en-US"/>
          </a:p>
        </p:txBody>
      </p:sp>
    </p:spTree>
    <p:extLst>
      <p:ext uri="{BB962C8B-B14F-4D97-AF65-F5344CB8AC3E}">
        <p14:creationId xmlns:p14="http://schemas.microsoft.com/office/powerpoint/2010/main" val="1115902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_dark green">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3C23BDA-AD8A-4920-8083-3E11251DB32F}"/>
              </a:ext>
            </a:extLst>
          </p:cNvPr>
          <p:cNvSpPr>
            <a:spLocks noGrp="1"/>
          </p:cNvSpPr>
          <p:nvPr>
            <p:ph type="pic" sz="quarter" idx="10" hasCustomPrompt="1"/>
          </p:nvPr>
        </p:nvSpPr>
        <p:spPr>
          <a:xfrm>
            <a:off x="9175" y="1574799"/>
            <a:ext cx="12188952" cy="5285232"/>
          </a:xfrm>
        </p:spPr>
        <p:txBody>
          <a:bodyPr/>
          <a:lstStyle>
            <a:lvl1pPr marL="0" indent="0" algn="r">
              <a:buNone/>
              <a:defRPr/>
            </a:lvl1pPr>
          </a:lstStyle>
          <a:p>
            <a:r>
              <a:rPr lang="en-US" dirty="0"/>
              <a:t>Insert Picture Here</a:t>
            </a:r>
          </a:p>
        </p:txBody>
      </p:sp>
      <p:cxnSp>
        <p:nvCxnSpPr>
          <p:cNvPr id="9" name="Straight Connector 8">
            <a:extLst>
              <a:ext uri="{FF2B5EF4-FFF2-40B4-BE49-F238E27FC236}">
                <a16:creationId xmlns:a16="http://schemas.microsoft.com/office/drawing/2014/main" id="{0CBA6FA5-3110-4150-8871-007EE980A2FE}"/>
              </a:ext>
            </a:extLst>
          </p:cNvPr>
          <p:cNvCxnSpPr>
            <a:cxnSpLocks/>
          </p:cNvCxnSpPr>
          <p:nvPr userDrawn="1"/>
        </p:nvCxnSpPr>
        <p:spPr>
          <a:xfrm flipV="1">
            <a:off x="413484" y="113769"/>
            <a:ext cx="0" cy="822960"/>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Title 13">
            <a:extLst>
              <a:ext uri="{FF2B5EF4-FFF2-40B4-BE49-F238E27FC236}">
                <a16:creationId xmlns:a16="http://schemas.microsoft.com/office/drawing/2014/main" id="{5FCFDDBD-8C81-4572-A618-4D5D283C9F53}"/>
              </a:ext>
            </a:extLst>
          </p:cNvPr>
          <p:cNvSpPr>
            <a:spLocks noGrp="1"/>
          </p:cNvSpPr>
          <p:nvPr>
            <p:ph type="title" hasCustomPrompt="1"/>
          </p:nvPr>
        </p:nvSpPr>
        <p:spPr>
          <a:xfrm>
            <a:off x="628068" y="-1101"/>
            <a:ext cx="11563931" cy="1033272"/>
          </a:xfrm>
        </p:spPr>
        <p:txBody>
          <a:bodyPr>
            <a:normAutofit/>
          </a:bodyPr>
          <a:lstStyle>
            <a:lvl1pPr marL="0" algn="l" defTabSz="342853" rtl="0" eaLnBrk="1" latinLnBrk="0" hangingPunct="1">
              <a:spcBef>
                <a:spcPct val="0"/>
              </a:spcBef>
              <a:buNone/>
              <a:defRPr lang="en-US" sz="4000" b="1" kern="1200" cap="all" spc="0" baseline="0" dirty="0">
                <a:solidFill>
                  <a:schemeClr val="tx1">
                    <a:lumMod val="65000"/>
                    <a:lumOff val="35000"/>
                  </a:schemeClr>
                </a:solidFill>
                <a:latin typeface="+mj-lt"/>
                <a:ea typeface="+mj-ea"/>
                <a:cs typeface="+mj-cs"/>
              </a:defRPr>
            </a:lvl1pPr>
          </a:lstStyle>
          <a:p>
            <a:r>
              <a:rPr lang="en-US" dirty="0"/>
              <a:t>Section Title Here.</a:t>
            </a:r>
          </a:p>
        </p:txBody>
      </p:sp>
      <p:pic>
        <p:nvPicPr>
          <p:cNvPr id="11" name="Picture 10">
            <a:extLst>
              <a:ext uri="{FF2B5EF4-FFF2-40B4-BE49-F238E27FC236}">
                <a16:creationId xmlns:a16="http://schemas.microsoft.com/office/drawing/2014/main" id="{A51FE996-5621-46F4-82DF-A58F3C817A3E}"/>
              </a:ext>
            </a:extLst>
          </p:cNvPr>
          <p:cNvPicPr>
            <a:picLocks noChangeAspect="1"/>
          </p:cNvPicPr>
          <p:nvPr userDrawn="1"/>
        </p:nvPicPr>
        <p:blipFill rotWithShape="1">
          <a:blip r:embed="rId2">
            <a:duotone>
              <a:schemeClr val="accent1">
                <a:shade val="45000"/>
                <a:satMod val="135000"/>
              </a:schemeClr>
              <a:prstClr val="white"/>
            </a:duotone>
          </a:blip>
          <a:srcRect t="22963"/>
          <a:stretch/>
        </p:blipFill>
        <p:spPr>
          <a:xfrm>
            <a:off x="0" y="1574800"/>
            <a:ext cx="8685175" cy="5283200"/>
          </a:xfrm>
          <a:prstGeom prst="rect">
            <a:avLst/>
          </a:prstGeom>
        </p:spPr>
      </p:pic>
    </p:spTree>
    <p:extLst>
      <p:ext uri="{BB962C8B-B14F-4D97-AF65-F5344CB8AC3E}">
        <p14:creationId xmlns:p14="http://schemas.microsoft.com/office/powerpoint/2010/main" val="2203522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53C711-A7B6-414D-A6B0-4DA5E6EB2FF6}"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7295C-A708-4F1A-8FF0-34B4C359C688}" type="slidenum">
              <a:rPr lang="en-US" smtClean="0"/>
              <a:t>‹#›</a:t>
            </a:fld>
            <a:endParaRPr lang="en-US"/>
          </a:p>
        </p:txBody>
      </p:sp>
    </p:spTree>
    <p:extLst>
      <p:ext uri="{BB962C8B-B14F-4D97-AF65-F5344CB8AC3E}">
        <p14:creationId xmlns:p14="http://schemas.microsoft.com/office/powerpoint/2010/main" val="17653907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53C711-A7B6-414D-A6B0-4DA5E6EB2FF6}"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7295C-A708-4F1A-8FF0-34B4C359C688}" type="slidenum">
              <a:rPr lang="en-US" smtClean="0"/>
              <a:t>‹#›</a:t>
            </a:fld>
            <a:endParaRPr lang="en-US"/>
          </a:p>
        </p:txBody>
      </p:sp>
    </p:spTree>
    <p:extLst>
      <p:ext uri="{BB962C8B-B14F-4D97-AF65-F5344CB8AC3E}">
        <p14:creationId xmlns:p14="http://schemas.microsoft.com/office/powerpoint/2010/main" val="13876353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53C711-A7B6-414D-A6B0-4DA5E6EB2FF6}" type="datetimeFigureOut">
              <a:rPr lang="en-US" smtClean="0"/>
              <a:t>6/17/2022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F7295C-A708-4F1A-8FF0-34B4C359C688}" type="slidenum">
              <a:rPr lang="en-US" smtClean="0"/>
              <a:t>‹#›</a:t>
            </a:fld>
            <a:endParaRPr lang="en-US"/>
          </a:p>
        </p:txBody>
      </p:sp>
    </p:spTree>
    <p:extLst>
      <p:ext uri="{BB962C8B-B14F-4D97-AF65-F5344CB8AC3E}">
        <p14:creationId xmlns:p14="http://schemas.microsoft.com/office/powerpoint/2010/main" val="31676150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53C711-A7B6-414D-A6B0-4DA5E6EB2FF6}" type="datetimeFigureOut">
              <a:rPr lang="en-US" smtClean="0"/>
              <a:t>6/17/2022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F7295C-A708-4F1A-8FF0-34B4C359C688}" type="slidenum">
              <a:rPr lang="en-US" smtClean="0"/>
              <a:t>‹#›</a:t>
            </a:fld>
            <a:endParaRPr lang="en-US"/>
          </a:p>
        </p:txBody>
      </p:sp>
    </p:spTree>
    <p:extLst>
      <p:ext uri="{BB962C8B-B14F-4D97-AF65-F5344CB8AC3E}">
        <p14:creationId xmlns:p14="http://schemas.microsoft.com/office/powerpoint/2010/main" val="24335408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53C711-A7B6-414D-A6B0-4DA5E6EB2FF6}" type="datetimeFigureOut">
              <a:rPr lang="en-US" smtClean="0"/>
              <a:t>6/17/2022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F7295C-A708-4F1A-8FF0-34B4C359C688}" type="slidenum">
              <a:rPr lang="en-US" smtClean="0"/>
              <a:t>‹#›</a:t>
            </a:fld>
            <a:endParaRPr lang="en-US"/>
          </a:p>
        </p:txBody>
      </p:sp>
    </p:spTree>
    <p:extLst>
      <p:ext uri="{BB962C8B-B14F-4D97-AF65-F5344CB8AC3E}">
        <p14:creationId xmlns:p14="http://schemas.microsoft.com/office/powerpoint/2010/main" val="11867778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53C711-A7B6-414D-A6B0-4DA5E6EB2FF6}" type="datetimeFigureOut">
              <a:rPr lang="en-US" smtClean="0"/>
              <a:t>6/17/2022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F7295C-A708-4F1A-8FF0-34B4C359C688}" type="slidenum">
              <a:rPr lang="en-US" smtClean="0"/>
              <a:t>‹#›</a:t>
            </a:fld>
            <a:endParaRPr lang="en-US"/>
          </a:p>
        </p:txBody>
      </p:sp>
    </p:spTree>
    <p:extLst>
      <p:ext uri="{BB962C8B-B14F-4D97-AF65-F5344CB8AC3E}">
        <p14:creationId xmlns:p14="http://schemas.microsoft.com/office/powerpoint/2010/main" val="17626609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53C711-A7B6-414D-A6B0-4DA5E6EB2FF6}" type="datetimeFigureOut">
              <a:rPr lang="en-US" smtClean="0"/>
              <a:t>6/17/2022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F7295C-A708-4F1A-8FF0-34B4C359C688}" type="slidenum">
              <a:rPr lang="en-US" smtClean="0"/>
              <a:t>‹#›</a:t>
            </a:fld>
            <a:endParaRPr lang="en-US"/>
          </a:p>
        </p:txBody>
      </p:sp>
    </p:spTree>
    <p:extLst>
      <p:ext uri="{BB962C8B-B14F-4D97-AF65-F5344CB8AC3E}">
        <p14:creationId xmlns:p14="http://schemas.microsoft.com/office/powerpoint/2010/main" val="40956564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53C711-A7B6-414D-A6B0-4DA5E6EB2FF6}" type="datetimeFigureOut">
              <a:rPr lang="en-US" smtClean="0"/>
              <a:t>6/17/2022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F7295C-A708-4F1A-8FF0-34B4C359C688}" type="slidenum">
              <a:rPr lang="en-US" smtClean="0"/>
              <a:t>‹#›</a:t>
            </a:fld>
            <a:endParaRPr lang="en-US"/>
          </a:p>
        </p:txBody>
      </p:sp>
    </p:spTree>
    <p:extLst>
      <p:ext uri="{BB962C8B-B14F-4D97-AF65-F5344CB8AC3E}">
        <p14:creationId xmlns:p14="http://schemas.microsoft.com/office/powerpoint/2010/main" val="17301541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53C711-A7B6-414D-A6B0-4DA5E6EB2FF6}"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7295C-A708-4F1A-8FF0-34B4C359C688}" type="slidenum">
              <a:rPr lang="en-US" smtClean="0"/>
              <a:t>‹#›</a:t>
            </a:fld>
            <a:endParaRPr lang="en-US"/>
          </a:p>
        </p:txBody>
      </p:sp>
    </p:spTree>
    <p:extLst>
      <p:ext uri="{BB962C8B-B14F-4D97-AF65-F5344CB8AC3E}">
        <p14:creationId xmlns:p14="http://schemas.microsoft.com/office/powerpoint/2010/main" val="13993392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53C711-A7B6-414D-A6B0-4DA5E6EB2FF6}"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7295C-A708-4F1A-8FF0-34B4C359C688}" type="slidenum">
              <a:rPr lang="en-US" smtClean="0"/>
              <a:t>‹#›</a:t>
            </a:fld>
            <a:endParaRPr lang="en-US"/>
          </a:p>
        </p:txBody>
      </p:sp>
    </p:spTree>
    <p:extLst>
      <p:ext uri="{BB962C8B-B14F-4D97-AF65-F5344CB8AC3E}">
        <p14:creationId xmlns:p14="http://schemas.microsoft.com/office/powerpoint/2010/main" val="2659284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_bright green">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3C23BDA-AD8A-4920-8083-3E11251DB32F}"/>
              </a:ext>
            </a:extLst>
          </p:cNvPr>
          <p:cNvSpPr>
            <a:spLocks noGrp="1"/>
          </p:cNvSpPr>
          <p:nvPr>
            <p:ph type="pic" sz="quarter" idx="10" hasCustomPrompt="1"/>
          </p:nvPr>
        </p:nvSpPr>
        <p:spPr>
          <a:xfrm>
            <a:off x="9175" y="1574799"/>
            <a:ext cx="12188952" cy="5285232"/>
          </a:xfrm>
        </p:spPr>
        <p:txBody>
          <a:bodyPr/>
          <a:lstStyle>
            <a:lvl1pPr marL="0" indent="0" algn="r">
              <a:buNone/>
              <a:defRPr/>
            </a:lvl1pPr>
          </a:lstStyle>
          <a:p>
            <a:r>
              <a:rPr lang="en-US" dirty="0"/>
              <a:t>Insert Picture Here</a:t>
            </a:r>
          </a:p>
        </p:txBody>
      </p:sp>
      <p:cxnSp>
        <p:nvCxnSpPr>
          <p:cNvPr id="9" name="Straight Connector 8">
            <a:extLst>
              <a:ext uri="{FF2B5EF4-FFF2-40B4-BE49-F238E27FC236}">
                <a16:creationId xmlns:a16="http://schemas.microsoft.com/office/drawing/2014/main" id="{0CBA6FA5-3110-4150-8871-007EE980A2FE}"/>
              </a:ext>
            </a:extLst>
          </p:cNvPr>
          <p:cNvCxnSpPr>
            <a:cxnSpLocks/>
          </p:cNvCxnSpPr>
          <p:nvPr userDrawn="1"/>
        </p:nvCxnSpPr>
        <p:spPr>
          <a:xfrm flipV="1">
            <a:off x="413484" y="113769"/>
            <a:ext cx="0" cy="822960"/>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Title 13">
            <a:extLst>
              <a:ext uri="{FF2B5EF4-FFF2-40B4-BE49-F238E27FC236}">
                <a16:creationId xmlns:a16="http://schemas.microsoft.com/office/drawing/2014/main" id="{5FCFDDBD-8C81-4572-A618-4D5D283C9F53}"/>
              </a:ext>
            </a:extLst>
          </p:cNvPr>
          <p:cNvSpPr>
            <a:spLocks noGrp="1"/>
          </p:cNvSpPr>
          <p:nvPr>
            <p:ph type="title" hasCustomPrompt="1"/>
          </p:nvPr>
        </p:nvSpPr>
        <p:spPr>
          <a:xfrm>
            <a:off x="628069" y="0"/>
            <a:ext cx="11563931" cy="1033272"/>
          </a:xfrm>
        </p:spPr>
        <p:txBody>
          <a:bodyPr>
            <a:normAutofit/>
          </a:bodyPr>
          <a:lstStyle>
            <a:lvl1pPr marL="0" algn="l" defTabSz="342853" rtl="0" eaLnBrk="1" latinLnBrk="0" hangingPunct="1">
              <a:spcBef>
                <a:spcPct val="0"/>
              </a:spcBef>
              <a:buNone/>
              <a:defRPr lang="en-US" sz="4000" b="1" kern="1200" cap="all" spc="0" baseline="0" dirty="0">
                <a:solidFill>
                  <a:schemeClr val="tx1">
                    <a:lumMod val="65000"/>
                    <a:lumOff val="35000"/>
                  </a:schemeClr>
                </a:solidFill>
                <a:latin typeface="+mj-lt"/>
                <a:ea typeface="+mj-ea"/>
                <a:cs typeface="+mj-cs"/>
              </a:defRPr>
            </a:lvl1pPr>
          </a:lstStyle>
          <a:p>
            <a:r>
              <a:rPr lang="en-US" dirty="0"/>
              <a:t>Section Title Here.</a:t>
            </a:r>
          </a:p>
        </p:txBody>
      </p:sp>
      <p:pic>
        <p:nvPicPr>
          <p:cNvPr id="6" name="Picture 5">
            <a:extLst>
              <a:ext uri="{FF2B5EF4-FFF2-40B4-BE49-F238E27FC236}">
                <a16:creationId xmlns:a16="http://schemas.microsoft.com/office/drawing/2014/main" id="{4A90501F-B115-429A-8AC9-87D3AE32E5A2}"/>
              </a:ext>
            </a:extLst>
          </p:cNvPr>
          <p:cNvPicPr>
            <a:picLocks noChangeAspect="1"/>
          </p:cNvPicPr>
          <p:nvPr userDrawn="1"/>
        </p:nvPicPr>
        <p:blipFill rotWithShape="1">
          <a:blip r:embed="rId2">
            <a:duotone>
              <a:schemeClr val="accent2">
                <a:shade val="45000"/>
                <a:satMod val="135000"/>
              </a:schemeClr>
              <a:prstClr val="white"/>
            </a:duotone>
          </a:blip>
          <a:srcRect t="22963"/>
          <a:stretch/>
        </p:blipFill>
        <p:spPr>
          <a:xfrm>
            <a:off x="0" y="1574800"/>
            <a:ext cx="8679085" cy="5283200"/>
          </a:xfrm>
          <a:prstGeom prst="rect">
            <a:avLst/>
          </a:prstGeom>
        </p:spPr>
      </p:pic>
    </p:spTree>
    <p:extLst>
      <p:ext uri="{BB962C8B-B14F-4D97-AF65-F5344CB8AC3E}">
        <p14:creationId xmlns:p14="http://schemas.microsoft.com/office/powerpoint/2010/main" val="22956402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190625" y="1151930"/>
            <a:ext cx="9810750" cy="2321719"/>
          </a:xfrm>
          <a:prstGeom prst="rect">
            <a:avLst/>
          </a:prstGeom>
        </p:spPr>
        <p:txBody>
          <a:bodyPr anchor="b"/>
          <a:lstStyle/>
          <a:p>
            <a:r>
              <a:t>Title Text</a:t>
            </a:r>
          </a:p>
        </p:txBody>
      </p:sp>
      <p:sp>
        <p:nvSpPr>
          <p:cNvPr id="12" name="Body Level One…"/>
          <p:cNvSpPr txBox="1">
            <a:spLocks noGrp="1"/>
          </p:cNvSpPr>
          <p:nvPr>
            <p:ph type="body" sz="quarter" idx="1"/>
          </p:nvPr>
        </p:nvSpPr>
        <p:spPr>
          <a:xfrm>
            <a:off x="1190625" y="3545086"/>
            <a:ext cx="9810750" cy="794742"/>
          </a:xfrm>
          <a:prstGeom prst="rect">
            <a:avLst/>
          </a:prstGeom>
        </p:spPr>
        <p:txBody>
          <a:bodyPr anchor="t"/>
          <a:lstStyle>
            <a:lvl1pPr marL="0" indent="0" algn="ctr">
              <a:spcBef>
                <a:spcPts val="0"/>
              </a:spcBef>
              <a:buSzTx/>
              <a:buNone/>
              <a:defRPr sz="2601"/>
            </a:lvl1pPr>
            <a:lvl2pPr marL="0" indent="0" algn="ctr">
              <a:spcBef>
                <a:spcPts val="0"/>
              </a:spcBef>
              <a:buSzTx/>
              <a:buNone/>
              <a:defRPr sz="2601"/>
            </a:lvl2pPr>
            <a:lvl3pPr marL="0" indent="0" algn="ctr">
              <a:spcBef>
                <a:spcPts val="0"/>
              </a:spcBef>
              <a:buSzTx/>
              <a:buNone/>
              <a:defRPr sz="2601"/>
            </a:lvl3pPr>
            <a:lvl4pPr marL="0" indent="0" algn="ctr">
              <a:spcBef>
                <a:spcPts val="0"/>
              </a:spcBef>
              <a:buSzTx/>
              <a:buNone/>
              <a:defRPr sz="2601"/>
            </a:lvl4pPr>
            <a:lvl5pPr marL="0" indent="0"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extLst>
      <p:ext uri="{BB962C8B-B14F-4D97-AF65-F5344CB8AC3E}">
        <p14:creationId xmlns:p14="http://schemas.microsoft.com/office/powerpoint/2010/main" val="1272028871"/>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1520708" y="203273"/>
            <a:ext cx="9144003" cy="4574383"/>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190625" y="4723805"/>
            <a:ext cx="9810750" cy="1000125"/>
          </a:xfrm>
          <a:prstGeom prst="rect">
            <a:avLst/>
          </a:prstGeom>
        </p:spPr>
        <p:txBody>
          <a:bodyPr anchor="b"/>
          <a:lstStyle/>
          <a:p>
            <a:r>
              <a:t>Title Text</a:t>
            </a:r>
          </a:p>
        </p:txBody>
      </p:sp>
      <p:sp>
        <p:nvSpPr>
          <p:cNvPr id="22" name="Body Level One…"/>
          <p:cNvSpPr txBox="1">
            <a:spLocks noGrp="1"/>
          </p:cNvSpPr>
          <p:nvPr>
            <p:ph type="body" sz="quarter" idx="1"/>
          </p:nvPr>
        </p:nvSpPr>
        <p:spPr>
          <a:xfrm>
            <a:off x="1190625" y="5732859"/>
            <a:ext cx="9810750" cy="794742"/>
          </a:xfrm>
          <a:prstGeom prst="rect">
            <a:avLst/>
          </a:prstGeom>
        </p:spPr>
        <p:txBody>
          <a:bodyPr anchor="t"/>
          <a:lstStyle>
            <a:lvl1pPr marL="0" indent="0" algn="ctr">
              <a:spcBef>
                <a:spcPts val="0"/>
              </a:spcBef>
              <a:buSzTx/>
              <a:buNone/>
              <a:defRPr sz="2601"/>
            </a:lvl1pPr>
            <a:lvl2pPr marL="0" indent="0" algn="ctr">
              <a:spcBef>
                <a:spcPts val="0"/>
              </a:spcBef>
              <a:buSzTx/>
              <a:buNone/>
              <a:defRPr sz="2601"/>
            </a:lvl2pPr>
            <a:lvl3pPr marL="0" indent="0" algn="ctr">
              <a:spcBef>
                <a:spcPts val="0"/>
              </a:spcBef>
              <a:buSzTx/>
              <a:buNone/>
              <a:defRPr sz="2601"/>
            </a:lvl3pPr>
            <a:lvl4pPr marL="0" indent="0" algn="ctr">
              <a:spcBef>
                <a:spcPts val="0"/>
              </a:spcBef>
              <a:buSzTx/>
              <a:buNone/>
              <a:defRPr sz="2601"/>
            </a:lvl4pPr>
            <a:lvl5pPr marL="0" indent="0"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79341427"/>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190625" y="2268141"/>
            <a:ext cx="9810750" cy="232171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59965815"/>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2122289" y="431602"/>
            <a:ext cx="11626453" cy="5813227"/>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892969" y="446484"/>
            <a:ext cx="5000625" cy="2803922"/>
          </a:xfrm>
          <a:prstGeom prst="rect">
            <a:avLst/>
          </a:prstGeom>
        </p:spPr>
        <p:txBody>
          <a:bodyPr anchor="b"/>
          <a:lstStyle>
            <a:lvl1pPr>
              <a:defRPr sz="4219"/>
            </a:lvl1pPr>
          </a:lstStyle>
          <a:p>
            <a:r>
              <a:t>Title Text</a:t>
            </a:r>
          </a:p>
        </p:txBody>
      </p:sp>
      <p:sp>
        <p:nvSpPr>
          <p:cNvPr id="40" name="Body Level One…"/>
          <p:cNvSpPr txBox="1">
            <a:spLocks noGrp="1"/>
          </p:cNvSpPr>
          <p:nvPr>
            <p:ph type="body" sz="quarter" idx="1"/>
          </p:nvPr>
        </p:nvSpPr>
        <p:spPr>
          <a:xfrm>
            <a:off x="892969" y="3321844"/>
            <a:ext cx="5000625" cy="2893219"/>
          </a:xfrm>
          <a:prstGeom prst="rect">
            <a:avLst/>
          </a:prstGeom>
        </p:spPr>
        <p:txBody>
          <a:bodyPr anchor="t"/>
          <a:lstStyle>
            <a:lvl1pPr marL="0" indent="0" algn="ctr">
              <a:spcBef>
                <a:spcPts val="0"/>
              </a:spcBef>
              <a:buSzTx/>
              <a:buNone/>
              <a:defRPr sz="2601"/>
            </a:lvl1pPr>
            <a:lvl2pPr marL="0" indent="0" algn="ctr">
              <a:spcBef>
                <a:spcPts val="0"/>
              </a:spcBef>
              <a:buSzTx/>
              <a:buNone/>
              <a:defRPr sz="2601"/>
            </a:lvl2pPr>
            <a:lvl3pPr marL="0" indent="0" algn="ctr">
              <a:spcBef>
                <a:spcPts val="0"/>
              </a:spcBef>
              <a:buSzTx/>
              <a:buNone/>
              <a:defRPr sz="2601"/>
            </a:lvl3pPr>
            <a:lvl4pPr marL="0" indent="0" algn="ctr">
              <a:spcBef>
                <a:spcPts val="0"/>
              </a:spcBef>
              <a:buSzTx/>
              <a:buNone/>
              <a:defRPr sz="2601"/>
            </a:lvl4pPr>
            <a:lvl5pPr marL="0" indent="0"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7142460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0742659"/>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21"/>
          </p:nvPr>
        </p:nvSpPr>
        <p:spPr>
          <a:xfrm>
            <a:off x="3830836" y="1818680"/>
            <a:ext cx="8840391" cy="4420196"/>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892969" y="1821656"/>
            <a:ext cx="5000625" cy="4420195"/>
          </a:xfrm>
          <a:prstGeom prst="rect">
            <a:avLst/>
          </a:prstGeom>
        </p:spPr>
        <p:txBody>
          <a:bodyPr/>
          <a:lstStyle>
            <a:lvl1pPr marL="241093" indent="-241093">
              <a:spcBef>
                <a:spcPts val="2250"/>
              </a:spcBef>
              <a:defRPr sz="1969"/>
            </a:lvl1pPr>
            <a:lvl2pPr marL="482186" indent="-241093">
              <a:spcBef>
                <a:spcPts val="2250"/>
              </a:spcBef>
              <a:defRPr sz="1969"/>
            </a:lvl2pPr>
            <a:lvl3pPr marL="723279" indent="-241093">
              <a:spcBef>
                <a:spcPts val="2250"/>
              </a:spcBef>
              <a:defRPr sz="1969"/>
            </a:lvl3pPr>
            <a:lvl4pPr marL="964372" indent="-241093">
              <a:spcBef>
                <a:spcPts val="2250"/>
              </a:spcBef>
              <a:defRPr sz="1969"/>
            </a:lvl4pPr>
            <a:lvl5pPr marL="1205465" indent="-241093">
              <a:spcBef>
                <a:spcPts val="2250"/>
              </a:spcBef>
              <a:defRPr sz="1969"/>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5933329" y="6536531"/>
            <a:ext cx="282129" cy="275717"/>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281231832"/>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92969" y="892969"/>
            <a:ext cx="10406063"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3145024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6262688" y="3536156"/>
            <a:ext cx="5676326" cy="2839641"/>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6096000" y="625079"/>
            <a:ext cx="5500688" cy="2750344"/>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2226469" y="625078"/>
            <a:ext cx="11233547" cy="5616773"/>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17800734"/>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1190625" y="4473773"/>
            <a:ext cx="9810750" cy="362215"/>
          </a:xfrm>
          <a:prstGeom prst="rect">
            <a:avLst/>
          </a:prstGeom>
        </p:spPr>
        <p:txBody>
          <a:bodyPr anchor="t">
            <a:spAutoFit/>
          </a:bodyPr>
          <a:lstStyle>
            <a:lvl1pPr marL="0" indent="0" algn="ctr">
              <a:spcBef>
                <a:spcPts val="0"/>
              </a:spcBef>
              <a:buSzTx/>
              <a:buNone/>
              <a:defRPr sz="1687" i="1"/>
            </a:lvl1pPr>
          </a:lstStyle>
          <a:p>
            <a:r>
              <a:t>–Johnny Appleseed</a:t>
            </a:r>
          </a:p>
        </p:txBody>
      </p:sp>
      <p:sp>
        <p:nvSpPr>
          <p:cNvPr id="94" name="“Type a quote here.”"/>
          <p:cNvSpPr txBox="1">
            <a:spLocks noGrp="1"/>
          </p:cNvSpPr>
          <p:nvPr>
            <p:ph type="body" sz="quarter" idx="22"/>
          </p:nvPr>
        </p:nvSpPr>
        <p:spPr>
          <a:xfrm>
            <a:off x="1190625" y="2979432"/>
            <a:ext cx="9810750" cy="470513"/>
          </a:xfrm>
          <a:prstGeom prst="rect">
            <a:avLst/>
          </a:prstGeom>
        </p:spPr>
        <p:txBody>
          <a:bodyPr>
            <a:spAutoFit/>
          </a:bodyPr>
          <a:lstStyle>
            <a:lvl1pPr marL="0" indent="0" algn="ctr">
              <a:spcBef>
                <a:spcPts val="0"/>
              </a:spcBef>
              <a:buSzTx/>
              <a:buNone/>
              <a:defRPr sz="2391">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923762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890487" y="0"/>
            <a:ext cx="13972974" cy="6991945"/>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866420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_dark blu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3C23BDA-AD8A-4920-8083-3E11251DB32F}"/>
              </a:ext>
            </a:extLst>
          </p:cNvPr>
          <p:cNvSpPr>
            <a:spLocks noGrp="1"/>
          </p:cNvSpPr>
          <p:nvPr>
            <p:ph type="pic" sz="quarter" idx="10" hasCustomPrompt="1"/>
          </p:nvPr>
        </p:nvSpPr>
        <p:spPr>
          <a:xfrm>
            <a:off x="9175" y="1574799"/>
            <a:ext cx="12188952" cy="5285232"/>
          </a:xfrm>
        </p:spPr>
        <p:txBody>
          <a:bodyPr/>
          <a:lstStyle>
            <a:lvl1pPr marL="0" indent="0" algn="r">
              <a:buNone/>
              <a:defRPr/>
            </a:lvl1pPr>
          </a:lstStyle>
          <a:p>
            <a:r>
              <a:rPr lang="en-US" dirty="0"/>
              <a:t>Insert Picture Here</a:t>
            </a:r>
          </a:p>
        </p:txBody>
      </p:sp>
      <p:cxnSp>
        <p:nvCxnSpPr>
          <p:cNvPr id="9" name="Straight Connector 8">
            <a:extLst>
              <a:ext uri="{FF2B5EF4-FFF2-40B4-BE49-F238E27FC236}">
                <a16:creationId xmlns:a16="http://schemas.microsoft.com/office/drawing/2014/main" id="{0CBA6FA5-3110-4150-8871-007EE980A2FE}"/>
              </a:ext>
            </a:extLst>
          </p:cNvPr>
          <p:cNvCxnSpPr>
            <a:cxnSpLocks/>
          </p:cNvCxnSpPr>
          <p:nvPr userDrawn="1"/>
        </p:nvCxnSpPr>
        <p:spPr>
          <a:xfrm flipV="1">
            <a:off x="413484" y="113769"/>
            <a:ext cx="0" cy="822960"/>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Title 13">
            <a:extLst>
              <a:ext uri="{FF2B5EF4-FFF2-40B4-BE49-F238E27FC236}">
                <a16:creationId xmlns:a16="http://schemas.microsoft.com/office/drawing/2014/main" id="{5FCFDDBD-8C81-4572-A618-4D5D283C9F53}"/>
              </a:ext>
            </a:extLst>
          </p:cNvPr>
          <p:cNvSpPr>
            <a:spLocks noGrp="1"/>
          </p:cNvSpPr>
          <p:nvPr>
            <p:ph type="title" hasCustomPrompt="1"/>
          </p:nvPr>
        </p:nvSpPr>
        <p:spPr>
          <a:xfrm>
            <a:off x="628068" y="-1101"/>
            <a:ext cx="11563931" cy="1033272"/>
          </a:xfrm>
        </p:spPr>
        <p:txBody>
          <a:bodyPr>
            <a:normAutofit/>
          </a:bodyPr>
          <a:lstStyle>
            <a:lvl1pPr marL="0" algn="l" defTabSz="342853" rtl="0" eaLnBrk="1" latinLnBrk="0" hangingPunct="1">
              <a:spcBef>
                <a:spcPct val="0"/>
              </a:spcBef>
              <a:buNone/>
              <a:defRPr lang="en-US" sz="4000" b="1" kern="1200" cap="all" spc="0" baseline="0" dirty="0">
                <a:solidFill>
                  <a:schemeClr val="tx1">
                    <a:lumMod val="65000"/>
                    <a:lumOff val="35000"/>
                  </a:schemeClr>
                </a:solidFill>
                <a:latin typeface="+mj-lt"/>
                <a:ea typeface="+mj-ea"/>
                <a:cs typeface="+mj-cs"/>
              </a:defRPr>
            </a:lvl1pPr>
          </a:lstStyle>
          <a:p>
            <a:r>
              <a:rPr lang="en-US" dirty="0"/>
              <a:t>Section Title Here.</a:t>
            </a:r>
          </a:p>
        </p:txBody>
      </p:sp>
      <p:pic>
        <p:nvPicPr>
          <p:cNvPr id="6" name="Picture 5">
            <a:extLst>
              <a:ext uri="{FF2B5EF4-FFF2-40B4-BE49-F238E27FC236}">
                <a16:creationId xmlns:a16="http://schemas.microsoft.com/office/drawing/2014/main" id="{20F43760-2341-4D05-BFAB-D54F0DADCE33}"/>
              </a:ext>
            </a:extLst>
          </p:cNvPr>
          <p:cNvPicPr>
            <a:picLocks noChangeAspect="1"/>
          </p:cNvPicPr>
          <p:nvPr userDrawn="1"/>
        </p:nvPicPr>
        <p:blipFill rotWithShape="1">
          <a:blip r:embed="rId2">
            <a:duotone>
              <a:schemeClr val="accent3">
                <a:shade val="45000"/>
                <a:satMod val="135000"/>
              </a:schemeClr>
              <a:prstClr val="white"/>
            </a:duotone>
          </a:blip>
          <a:srcRect t="22963"/>
          <a:stretch/>
        </p:blipFill>
        <p:spPr>
          <a:xfrm>
            <a:off x="0" y="1574800"/>
            <a:ext cx="8685175" cy="5283200"/>
          </a:xfrm>
          <a:prstGeom prst="rect">
            <a:avLst/>
          </a:prstGeom>
        </p:spPr>
      </p:pic>
    </p:spTree>
    <p:extLst>
      <p:ext uri="{BB962C8B-B14F-4D97-AF65-F5344CB8AC3E}">
        <p14:creationId xmlns:p14="http://schemas.microsoft.com/office/powerpoint/2010/main" val="6960458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20158753"/>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1_Bullets">
    <p:spTree>
      <p:nvGrpSpPr>
        <p:cNvPr id="1" name=""/>
        <p:cNvGrpSpPr/>
        <p:nvPr/>
      </p:nvGrpSpPr>
      <p:grpSpPr>
        <a:xfrm>
          <a:off x="0" y="0"/>
          <a:ext cx="0" cy="0"/>
          <a:chOff x="0" y="0"/>
          <a:chExt cx="0" cy="0"/>
        </a:xfrm>
      </p:grpSpPr>
      <p:sp>
        <p:nvSpPr>
          <p:cNvPr id="117" name="Body Level One…"/>
          <p:cNvSpPr txBox="1">
            <a:spLocks noGrp="1"/>
          </p:cNvSpPr>
          <p:nvPr>
            <p:ph type="body" idx="1"/>
          </p:nvPr>
        </p:nvSpPr>
        <p:spPr>
          <a:xfrm>
            <a:off x="714375" y="678656"/>
            <a:ext cx="10763250" cy="5500688"/>
          </a:xfrm>
          <a:prstGeom prst="rect">
            <a:avLst/>
          </a:prstGeom>
        </p:spPr>
        <p:txBody>
          <a:bodyPr/>
          <a:lstStyle>
            <a:lvl1pPr marL="285740" indent="-285740">
              <a:buSzPct val="75000"/>
              <a:defRPr sz="2391">
                <a:solidFill>
                  <a:srgbClr val="011993"/>
                </a:solidFill>
                <a:latin typeface="+mn-lt"/>
                <a:ea typeface="+mn-ea"/>
                <a:cs typeface="+mn-cs"/>
                <a:sym typeface="Helvetica Neue Medium"/>
              </a:defRPr>
            </a:lvl1pPr>
            <a:lvl2pPr marL="571480" indent="-285740">
              <a:buSzPct val="75000"/>
              <a:defRPr sz="2391">
                <a:solidFill>
                  <a:srgbClr val="011993"/>
                </a:solidFill>
                <a:latin typeface="+mn-lt"/>
                <a:ea typeface="+mn-ea"/>
                <a:cs typeface="+mn-cs"/>
                <a:sym typeface="Helvetica Neue Medium"/>
              </a:defRPr>
            </a:lvl2pPr>
            <a:lvl3pPr marL="857220" indent="-285740">
              <a:buSzPct val="75000"/>
              <a:defRPr sz="2391">
                <a:solidFill>
                  <a:srgbClr val="011993"/>
                </a:solidFill>
                <a:latin typeface="+mn-lt"/>
                <a:ea typeface="+mn-ea"/>
                <a:cs typeface="+mn-cs"/>
                <a:sym typeface="Helvetica Neue Medium"/>
              </a:defRPr>
            </a:lvl3pPr>
            <a:lvl4pPr marL="1142959" indent="-285740">
              <a:buSzPct val="75000"/>
              <a:defRPr sz="2391">
                <a:solidFill>
                  <a:srgbClr val="011993"/>
                </a:solidFill>
                <a:latin typeface="+mn-lt"/>
                <a:ea typeface="+mn-ea"/>
                <a:cs typeface="+mn-cs"/>
                <a:sym typeface="Helvetica Neue Medium"/>
              </a:defRPr>
            </a:lvl4pPr>
            <a:lvl5pPr marL="1428699" indent="-285740">
              <a:buSzPct val="75000"/>
              <a:defRPr sz="2391">
                <a:solidFill>
                  <a:srgbClr val="011993"/>
                </a:solidFill>
                <a:latin typeface="+mn-lt"/>
                <a:ea typeface="+mn-ea"/>
                <a:cs typeface="+mn-cs"/>
                <a:sym typeface="Helvetica Neue Medium"/>
              </a:defRPr>
            </a:lvl5pPr>
          </a:lstStyle>
          <a:p>
            <a:r>
              <a:t>Body Level One</a:t>
            </a:r>
          </a:p>
          <a:p>
            <a:pPr lvl="1"/>
            <a:r>
              <a:t>Body Level Two</a:t>
            </a:r>
          </a:p>
          <a:p>
            <a:pPr lvl="2"/>
            <a:r>
              <a:t>Body Level Three</a:t>
            </a:r>
          </a:p>
          <a:p>
            <a:pPr lvl="3"/>
            <a:r>
              <a:t>Body Level Four</a:t>
            </a:r>
          </a:p>
          <a:p>
            <a:pPr lvl="4"/>
            <a:r>
              <a:t>Body Level Five</a:t>
            </a:r>
          </a:p>
        </p:txBody>
      </p:sp>
      <p:sp>
        <p:nvSpPr>
          <p:cNvPr id="118" name="Slide Number"/>
          <p:cNvSpPr txBox="1">
            <a:spLocks noGrp="1"/>
          </p:cNvSpPr>
          <p:nvPr>
            <p:ph type="sldNum" sz="quarter" idx="2"/>
          </p:nvPr>
        </p:nvSpPr>
        <p:spPr>
          <a:xfrm>
            <a:off x="5917310" y="6490528"/>
            <a:ext cx="301365" cy="297389"/>
          </a:xfrm>
          <a:prstGeom prst="rect">
            <a:avLst/>
          </a:prstGeom>
        </p:spPr>
        <p:txBody>
          <a:bodyPr anchor="ctr"/>
          <a:lstStyle>
            <a:lvl1pPr>
              <a:defRPr sz="1266">
                <a:solidFill>
                  <a:srgbClr val="EBEBEB"/>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3540649934"/>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1_Title &amp; Bullets">
    <p:bg>
      <p:bgPr>
        <a:solidFill>
          <a:srgbClr val="000000"/>
        </a:solidFill>
        <a:effectLst/>
      </p:bgPr>
    </p:bg>
    <p:spTree>
      <p:nvGrpSpPr>
        <p:cNvPr id="1" name=""/>
        <p:cNvGrpSpPr/>
        <p:nvPr/>
      </p:nvGrpSpPr>
      <p:grpSpPr>
        <a:xfrm>
          <a:off x="0" y="0"/>
          <a:ext cx="0" cy="0"/>
          <a:chOff x="0" y="0"/>
          <a:chExt cx="0" cy="0"/>
        </a:xfrm>
      </p:grpSpPr>
      <p:sp>
        <p:nvSpPr>
          <p:cNvPr id="125" name="Title Text"/>
          <p:cNvSpPr txBox="1">
            <a:spLocks noGrp="1"/>
          </p:cNvSpPr>
          <p:nvPr>
            <p:ph type="title"/>
          </p:nvPr>
        </p:nvSpPr>
        <p:spPr>
          <a:xfrm>
            <a:off x="892969" y="178593"/>
            <a:ext cx="10406063" cy="1518048"/>
          </a:xfrm>
          <a:prstGeom prst="rect">
            <a:avLst/>
          </a:prstGeom>
        </p:spPr>
        <p:txBody>
          <a:bodyPr/>
          <a:lstStyle>
            <a:lvl1pPr>
              <a:defRPr sz="5484">
                <a:solidFill>
                  <a:srgbClr val="FFFFFF"/>
                </a:solidFill>
              </a:defRPr>
            </a:lvl1pPr>
          </a:lstStyle>
          <a:p>
            <a:r>
              <a:t>Title Text</a:t>
            </a:r>
          </a:p>
        </p:txBody>
      </p:sp>
      <p:sp>
        <p:nvSpPr>
          <p:cNvPr id="126" name="Body Level One…"/>
          <p:cNvSpPr txBox="1">
            <a:spLocks noGrp="1"/>
          </p:cNvSpPr>
          <p:nvPr>
            <p:ph type="body" idx="1"/>
          </p:nvPr>
        </p:nvSpPr>
        <p:spPr>
          <a:xfrm>
            <a:off x="892969" y="1821656"/>
            <a:ext cx="10406063" cy="4420195"/>
          </a:xfrm>
          <a:prstGeom prst="rect">
            <a:avLst/>
          </a:prstGeom>
        </p:spPr>
        <p:txBody>
          <a:bodyPr/>
          <a:lstStyle>
            <a:lvl1pPr marL="292994" indent="-292994">
              <a:defRPr sz="2109">
                <a:solidFill>
                  <a:srgbClr val="FFFFFF"/>
                </a:solidFill>
              </a:defRPr>
            </a:lvl1pPr>
            <a:lvl2pPr marL="605522" indent="-292994">
              <a:defRPr sz="2109">
                <a:solidFill>
                  <a:srgbClr val="FFFFFF"/>
                </a:solidFill>
              </a:defRPr>
            </a:lvl2pPr>
            <a:lvl3pPr marL="918050" indent="-292994">
              <a:defRPr sz="2109">
                <a:solidFill>
                  <a:srgbClr val="FFFFFF"/>
                </a:solidFill>
              </a:defRPr>
            </a:lvl3pPr>
            <a:lvl4pPr marL="1230578" indent="-292994">
              <a:defRPr sz="2109">
                <a:solidFill>
                  <a:srgbClr val="FFFFFF"/>
                </a:solidFill>
              </a:defRPr>
            </a:lvl4pPr>
            <a:lvl5pPr marL="1543106" indent="-292994">
              <a:defRPr sz="2109">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27" name="Slide Number"/>
          <p:cNvSpPr txBox="1">
            <a:spLocks noGrp="1"/>
          </p:cNvSpPr>
          <p:nvPr>
            <p:ph type="sldNum" sz="quarter" idx="2"/>
          </p:nvPr>
        </p:nvSpPr>
        <p:spPr>
          <a:xfrm>
            <a:off x="5946569" y="6536531"/>
            <a:ext cx="259686" cy="254044"/>
          </a:xfrm>
          <a:prstGeom prst="rect">
            <a:avLst/>
          </a:prstGeom>
        </p:spPr>
        <p:txBody>
          <a:bodyPr/>
          <a:lstStyle>
            <a:lvl1pPr>
              <a:defRPr sz="984">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691310273"/>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2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34" name="Line Line" descr="Line Line"/>
          <p:cNvPicPr>
            <a:picLocks/>
          </p:cNvPicPr>
          <p:nvPr/>
        </p:nvPicPr>
        <p:blipFill>
          <a:blip r:embed="rId3"/>
          <a:stretch>
            <a:fillRect/>
          </a:stretch>
        </p:blipFill>
        <p:spPr>
          <a:xfrm>
            <a:off x="993828" y="1921384"/>
            <a:ext cx="10226393" cy="50558"/>
          </a:xfrm>
          <a:prstGeom prst="rect">
            <a:avLst/>
          </a:prstGeom>
        </p:spPr>
      </p:pic>
      <p:sp>
        <p:nvSpPr>
          <p:cNvPr id="136" name="Title Text"/>
          <p:cNvSpPr txBox="1">
            <a:spLocks noGrp="1"/>
          </p:cNvSpPr>
          <p:nvPr>
            <p:ph type="title"/>
          </p:nvPr>
        </p:nvSpPr>
        <p:spPr>
          <a:xfrm>
            <a:off x="1190625" y="491133"/>
            <a:ext cx="9810750" cy="1339453"/>
          </a:xfrm>
          <a:prstGeom prst="rect">
            <a:avLst/>
          </a:prstGeom>
        </p:spPr>
        <p:txBody>
          <a:bodyPr/>
          <a:lstStyle>
            <a:lvl1pPr>
              <a:defRPr sz="3375" b="1" spc="-101">
                <a:solidFill>
                  <a:srgbClr val="4FAEB6"/>
                </a:solidFill>
                <a:latin typeface="Superclarendon Regular"/>
                <a:ea typeface="Superclarendon Regular"/>
                <a:cs typeface="Superclarendon Regular"/>
                <a:sym typeface="Superclarendon Regular"/>
              </a:defRPr>
            </a:lvl1pPr>
          </a:lstStyle>
          <a:p>
            <a:r>
              <a:t>Title Text</a:t>
            </a:r>
          </a:p>
        </p:txBody>
      </p:sp>
      <p:sp>
        <p:nvSpPr>
          <p:cNvPr id="137" name="Body Level One…"/>
          <p:cNvSpPr txBox="1">
            <a:spLocks noGrp="1"/>
          </p:cNvSpPr>
          <p:nvPr>
            <p:ph type="body" idx="1"/>
          </p:nvPr>
        </p:nvSpPr>
        <p:spPr>
          <a:xfrm>
            <a:off x="1190625" y="2294930"/>
            <a:ext cx="9810750" cy="4018359"/>
          </a:xfrm>
          <a:prstGeom prst="rect">
            <a:avLst/>
          </a:prstGeom>
        </p:spPr>
        <p:txBody>
          <a:bodyPr/>
          <a:lstStyle>
            <a:lvl1pPr marL="437539" indent="-437539">
              <a:buSzPct val="65000"/>
              <a:buBlip>
                <a:blip r:embed="rId4"/>
              </a:buBlip>
              <a:defRPr sz="2391">
                <a:solidFill>
                  <a:srgbClr val="EEEEEE"/>
                </a:solidFill>
                <a:latin typeface="Helvetica Neue Bold Condensed"/>
                <a:ea typeface="Helvetica Neue Bold Condensed"/>
                <a:cs typeface="Helvetica Neue Bold Condensed"/>
                <a:sym typeface="Helvetica Neue Bold Condensed"/>
              </a:defRPr>
            </a:lvl1pPr>
            <a:lvl2pPr marL="875078" indent="-437539">
              <a:buSzPct val="65000"/>
              <a:buBlip>
                <a:blip r:embed="rId4"/>
              </a:buBlip>
              <a:defRPr sz="2391">
                <a:solidFill>
                  <a:srgbClr val="EEEEEE"/>
                </a:solidFill>
                <a:latin typeface="Helvetica Neue Bold Condensed"/>
                <a:ea typeface="Helvetica Neue Bold Condensed"/>
                <a:cs typeface="Helvetica Neue Bold Condensed"/>
                <a:sym typeface="Helvetica Neue Bold Condensed"/>
              </a:defRPr>
            </a:lvl2pPr>
            <a:lvl3pPr marL="1312617" indent="-437539">
              <a:buSzPct val="65000"/>
              <a:buBlip>
                <a:blip r:embed="rId4"/>
              </a:buBlip>
              <a:defRPr sz="2391">
                <a:solidFill>
                  <a:srgbClr val="EEEEEE"/>
                </a:solidFill>
                <a:latin typeface="Helvetica Neue Bold Condensed"/>
                <a:ea typeface="Helvetica Neue Bold Condensed"/>
                <a:cs typeface="Helvetica Neue Bold Condensed"/>
                <a:sym typeface="Helvetica Neue Bold Condensed"/>
              </a:defRPr>
            </a:lvl3pPr>
            <a:lvl4pPr marL="1750157" indent="-437539">
              <a:buSzPct val="65000"/>
              <a:buBlip>
                <a:blip r:embed="rId4"/>
              </a:buBlip>
              <a:defRPr sz="2391">
                <a:solidFill>
                  <a:srgbClr val="EEEEEE"/>
                </a:solidFill>
                <a:latin typeface="Helvetica Neue Bold Condensed"/>
                <a:ea typeface="Helvetica Neue Bold Condensed"/>
                <a:cs typeface="Helvetica Neue Bold Condensed"/>
                <a:sym typeface="Helvetica Neue Bold Condensed"/>
              </a:defRPr>
            </a:lvl4pPr>
            <a:lvl5pPr marL="2187696" indent="-437539">
              <a:buSzPct val="65000"/>
              <a:buBlip>
                <a:blip r:embed="rId4"/>
              </a:buBlip>
              <a:defRPr sz="2391">
                <a:solidFill>
                  <a:srgbClr val="EEEEEE"/>
                </a:solidFill>
                <a:latin typeface="Helvetica Neue Bold Condensed"/>
                <a:ea typeface="Helvetica Neue Bold Condensed"/>
                <a:cs typeface="Helvetica Neue Bold Condensed"/>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138" name="Slide Number"/>
          <p:cNvSpPr txBox="1">
            <a:spLocks noGrp="1"/>
          </p:cNvSpPr>
          <p:nvPr>
            <p:ph type="sldNum" sz="quarter" idx="2"/>
          </p:nvPr>
        </p:nvSpPr>
        <p:spPr>
          <a:xfrm>
            <a:off x="5899309" y="6340078"/>
            <a:ext cx="294953" cy="297389"/>
          </a:xfrm>
          <a:prstGeom prst="rect">
            <a:avLst/>
          </a:prstGeom>
        </p:spPr>
        <p:txBody>
          <a:bodyPr/>
          <a:lstStyle>
            <a:lvl1pPr>
              <a:defRPr sz="1266"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770441269"/>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1_Blank">
    <p:bg>
      <p:bgPr>
        <a:solidFill>
          <a:srgbClr val="000000"/>
        </a:solidFill>
        <a:effectLst/>
      </p:bgPr>
    </p:bg>
    <p:spTree>
      <p:nvGrpSpPr>
        <p:cNvPr id="1" name=""/>
        <p:cNvGrpSpPr/>
        <p:nvPr/>
      </p:nvGrpSpPr>
      <p:grpSpPr>
        <a:xfrm>
          <a:off x="0" y="0"/>
          <a:ext cx="0" cy="0"/>
          <a:chOff x="0" y="0"/>
          <a:chExt cx="0" cy="0"/>
        </a:xfrm>
      </p:grpSpPr>
      <p:sp>
        <p:nvSpPr>
          <p:cNvPr id="145" name="Slide Number"/>
          <p:cNvSpPr txBox="1">
            <a:spLocks noGrp="1"/>
          </p:cNvSpPr>
          <p:nvPr>
            <p:ph type="sldNum" sz="quarter" idx="2"/>
          </p:nvPr>
        </p:nvSpPr>
        <p:spPr>
          <a:xfrm>
            <a:off x="5918596" y="6489700"/>
            <a:ext cx="314223" cy="319031"/>
          </a:xfrm>
          <a:prstGeom prst="rect">
            <a:avLst/>
          </a:prstGeom>
        </p:spPr>
        <p:txBody>
          <a:bodyPr lIns="72248" tIns="72248" rIns="72248" bIns="72248"/>
          <a:lstStyle>
            <a:lvl1pPr defTabSz="406385">
              <a:defRPr>
                <a:solidFill>
                  <a:srgbClr val="FFFFFF"/>
                </a:solidFill>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70010234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ection Header_bright blu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3C23BDA-AD8A-4920-8083-3E11251DB32F}"/>
              </a:ext>
            </a:extLst>
          </p:cNvPr>
          <p:cNvSpPr>
            <a:spLocks noGrp="1"/>
          </p:cNvSpPr>
          <p:nvPr>
            <p:ph type="pic" sz="quarter" idx="10" hasCustomPrompt="1"/>
          </p:nvPr>
        </p:nvSpPr>
        <p:spPr>
          <a:xfrm>
            <a:off x="9175" y="1574799"/>
            <a:ext cx="12188952" cy="5285232"/>
          </a:xfrm>
        </p:spPr>
        <p:txBody>
          <a:bodyPr/>
          <a:lstStyle>
            <a:lvl1pPr marL="0" indent="0" algn="r">
              <a:buNone/>
              <a:defRPr/>
            </a:lvl1pPr>
          </a:lstStyle>
          <a:p>
            <a:r>
              <a:rPr lang="en-US" dirty="0"/>
              <a:t>Insert Picture Here</a:t>
            </a:r>
          </a:p>
        </p:txBody>
      </p:sp>
      <p:cxnSp>
        <p:nvCxnSpPr>
          <p:cNvPr id="9" name="Straight Connector 8">
            <a:extLst>
              <a:ext uri="{FF2B5EF4-FFF2-40B4-BE49-F238E27FC236}">
                <a16:creationId xmlns:a16="http://schemas.microsoft.com/office/drawing/2014/main" id="{0CBA6FA5-3110-4150-8871-007EE980A2FE}"/>
              </a:ext>
            </a:extLst>
          </p:cNvPr>
          <p:cNvCxnSpPr>
            <a:cxnSpLocks/>
          </p:cNvCxnSpPr>
          <p:nvPr userDrawn="1"/>
        </p:nvCxnSpPr>
        <p:spPr>
          <a:xfrm flipV="1">
            <a:off x="413484" y="113769"/>
            <a:ext cx="0" cy="822960"/>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Title 13">
            <a:extLst>
              <a:ext uri="{FF2B5EF4-FFF2-40B4-BE49-F238E27FC236}">
                <a16:creationId xmlns:a16="http://schemas.microsoft.com/office/drawing/2014/main" id="{5FCFDDBD-8C81-4572-A618-4D5D283C9F53}"/>
              </a:ext>
            </a:extLst>
          </p:cNvPr>
          <p:cNvSpPr>
            <a:spLocks noGrp="1"/>
          </p:cNvSpPr>
          <p:nvPr>
            <p:ph type="title" hasCustomPrompt="1"/>
          </p:nvPr>
        </p:nvSpPr>
        <p:spPr>
          <a:xfrm>
            <a:off x="628068" y="-1101"/>
            <a:ext cx="11563931" cy="1033272"/>
          </a:xfrm>
        </p:spPr>
        <p:txBody>
          <a:bodyPr>
            <a:normAutofit/>
          </a:bodyPr>
          <a:lstStyle>
            <a:lvl1pPr marL="0" algn="l" defTabSz="342853" rtl="0" eaLnBrk="1" latinLnBrk="0" hangingPunct="1">
              <a:spcBef>
                <a:spcPct val="0"/>
              </a:spcBef>
              <a:buNone/>
              <a:defRPr lang="en-US" sz="4000" b="1" kern="1200" cap="all" spc="0" baseline="0" dirty="0">
                <a:solidFill>
                  <a:schemeClr val="tx1">
                    <a:lumMod val="65000"/>
                    <a:lumOff val="35000"/>
                  </a:schemeClr>
                </a:solidFill>
                <a:latin typeface="+mj-lt"/>
                <a:ea typeface="+mj-ea"/>
                <a:cs typeface="+mj-cs"/>
              </a:defRPr>
            </a:lvl1pPr>
          </a:lstStyle>
          <a:p>
            <a:r>
              <a:rPr lang="en-US" dirty="0"/>
              <a:t>Section Title Here.</a:t>
            </a:r>
          </a:p>
        </p:txBody>
      </p:sp>
      <p:pic>
        <p:nvPicPr>
          <p:cNvPr id="6" name="Picture 5">
            <a:extLst>
              <a:ext uri="{FF2B5EF4-FFF2-40B4-BE49-F238E27FC236}">
                <a16:creationId xmlns:a16="http://schemas.microsoft.com/office/drawing/2014/main" id="{988BC642-5358-4BE5-81A0-21CC2B7463D5}"/>
              </a:ext>
            </a:extLst>
          </p:cNvPr>
          <p:cNvPicPr>
            <a:picLocks noChangeAspect="1"/>
          </p:cNvPicPr>
          <p:nvPr userDrawn="1"/>
        </p:nvPicPr>
        <p:blipFill rotWithShape="1">
          <a:blip r:embed="rId2">
            <a:duotone>
              <a:schemeClr val="accent4">
                <a:shade val="45000"/>
                <a:satMod val="135000"/>
              </a:schemeClr>
              <a:prstClr val="white"/>
            </a:duotone>
          </a:blip>
          <a:srcRect t="22963"/>
          <a:stretch/>
        </p:blipFill>
        <p:spPr>
          <a:xfrm>
            <a:off x="0" y="1574800"/>
            <a:ext cx="8685175" cy="5283200"/>
          </a:xfrm>
          <a:prstGeom prst="rect">
            <a:avLst/>
          </a:prstGeom>
        </p:spPr>
      </p:pic>
    </p:spTree>
    <p:extLst>
      <p:ext uri="{BB962C8B-B14F-4D97-AF65-F5344CB8AC3E}">
        <p14:creationId xmlns:p14="http://schemas.microsoft.com/office/powerpoint/2010/main" val="3493903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ff">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0B99814-769F-460D-B5E4-555199E317D2}"/>
              </a:ext>
            </a:extLst>
          </p:cNvPr>
          <p:cNvCxnSpPr>
            <a:cxnSpLocks/>
          </p:cNvCxnSpPr>
          <p:nvPr userDrawn="1"/>
        </p:nvCxnSpPr>
        <p:spPr>
          <a:xfrm flipV="1">
            <a:off x="413484" y="113769"/>
            <a:ext cx="0" cy="82296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74AE70F-6009-4FA7-91C5-BE8CAD2BB435}"/>
              </a:ext>
            </a:extLst>
          </p:cNvPr>
          <p:cNvSpPr/>
          <p:nvPr userDrawn="1"/>
        </p:nvSpPr>
        <p:spPr>
          <a:xfrm>
            <a:off x="746757" y="4258978"/>
            <a:ext cx="2479264" cy="2054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F642C67-4D0E-4293-AD1E-BBE73B86E347}"/>
              </a:ext>
            </a:extLst>
          </p:cNvPr>
          <p:cNvSpPr/>
          <p:nvPr userDrawn="1"/>
        </p:nvSpPr>
        <p:spPr>
          <a:xfrm>
            <a:off x="3484498" y="4258978"/>
            <a:ext cx="2479264" cy="2054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0E5F9AD-7D82-4108-A093-AFDC0E588B05}"/>
              </a:ext>
            </a:extLst>
          </p:cNvPr>
          <p:cNvSpPr/>
          <p:nvPr userDrawn="1"/>
        </p:nvSpPr>
        <p:spPr>
          <a:xfrm>
            <a:off x="6222234" y="4258978"/>
            <a:ext cx="2479264" cy="2054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858CAE6-E735-4D24-9513-AE19673BC969}"/>
              </a:ext>
            </a:extLst>
          </p:cNvPr>
          <p:cNvSpPr/>
          <p:nvPr userDrawn="1"/>
        </p:nvSpPr>
        <p:spPr>
          <a:xfrm>
            <a:off x="8965975" y="4258978"/>
            <a:ext cx="2479264" cy="2054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Picture Placeholder 26">
            <a:extLst>
              <a:ext uri="{FF2B5EF4-FFF2-40B4-BE49-F238E27FC236}">
                <a16:creationId xmlns:a16="http://schemas.microsoft.com/office/drawing/2014/main" id="{DDA3D0C8-A6B2-4AB5-BB44-C961A0EFB08E}"/>
              </a:ext>
            </a:extLst>
          </p:cNvPr>
          <p:cNvSpPr>
            <a:spLocks noGrp="1"/>
          </p:cNvSpPr>
          <p:nvPr>
            <p:ph type="pic" sz="quarter" idx="10"/>
          </p:nvPr>
        </p:nvSpPr>
        <p:spPr>
          <a:xfrm>
            <a:off x="746760" y="1685110"/>
            <a:ext cx="2478024" cy="2478024"/>
          </a:xfrm>
        </p:spPr>
        <p:txBody>
          <a:bodyPr/>
          <a:lstStyle/>
          <a:p>
            <a:endParaRPr lang="en-US" dirty="0"/>
          </a:p>
        </p:txBody>
      </p:sp>
      <p:sp>
        <p:nvSpPr>
          <p:cNvPr id="32" name="Picture Placeholder 26">
            <a:extLst>
              <a:ext uri="{FF2B5EF4-FFF2-40B4-BE49-F238E27FC236}">
                <a16:creationId xmlns:a16="http://schemas.microsoft.com/office/drawing/2014/main" id="{30FD3949-4603-46CC-9192-2FB1DA24A972}"/>
              </a:ext>
            </a:extLst>
          </p:cNvPr>
          <p:cNvSpPr>
            <a:spLocks noGrp="1"/>
          </p:cNvSpPr>
          <p:nvPr>
            <p:ph type="pic" sz="quarter" idx="11"/>
          </p:nvPr>
        </p:nvSpPr>
        <p:spPr>
          <a:xfrm>
            <a:off x="3484498" y="1685110"/>
            <a:ext cx="2478024" cy="2478024"/>
          </a:xfrm>
        </p:spPr>
        <p:txBody>
          <a:bodyPr/>
          <a:lstStyle/>
          <a:p>
            <a:endParaRPr lang="en-US" dirty="0"/>
          </a:p>
        </p:txBody>
      </p:sp>
      <p:sp>
        <p:nvSpPr>
          <p:cNvPr id="33" name="Picture Placeholder 26">
            <a:extLst>
              <a:ext uri="{FF2B5EF4-FFF2-40B4-BE49-F238E27FC236}">
                <a16:creationId xmlns:a16="http://schemas.microsoft.com/office/drawing/2014/main" id="{CB22C24B-BA15-4AB6-A003-14AC2A3DBC0E}"/>
              </a:ext>
            </a:extLst>
          </p:cNvPr>
          <p:cNvSpPr>
            <a:spLocks noGrp="1"/>
          </p:cNvSpPr>
          <p:nvPr>
            <p:ph type="pic" sz="quarter" idx="12"/>
          </p:nvPr>
        </p:nvSpPr>
        <p:spPr>
          <a:xfrm>
            <a:off x="6222234" y="1685110"/>
            <a:ext cx="2478024" cy="2478024"/>
          </a:xfrm>
        </p:spPr>
        <p:txBody>
          <a:bodyPr/>
          <a:lstStyle/>
          <a:p>
            <a:endParaRPr lang="en-US" dirty="0"/>
          </a:p>
        </p:txBody>
      </p:sp>
      <p:sp>
        <p:nvSpPr>
          <p:cNvPr id="34" name="Picture Placeholder 26">
            <a:extLst>
              <a:ext uri="{FF2B5EF4-FFF2-40B4-BE49-F238E27FC236}">
                <a16:creationId xmlns:a16="http://schemas.microsoft.com/office/drawing/2014/main" id="{47ECF9A1-188B-4410-BEDC-508BB8C42774}"/>
              </a:ext>
            </a:extLst>
          </p:cNvPr>
          <p:cNvSpPr>
            <a:spLocks noGrp="1"/>
          </p:cNvSpPr>
          <p:nvPr>
            <p:ph type="pic" sz="quarter" idx="13"/>
          </p:nvPr>
        </p:nvSpPr>
        <p:spPr>
          <a:xfrm>
            <a:off x="8965975" y="1685110"/>
            <a:ext cx="2478024" cy="2478024"/>
          </a:xfrm>
        </p:spPr>
        <p:txBody>
          <a:bodyPr/>
          <a:lstStyle/>
          <a:p>
            <a:endParaRPr lang="en-US" dirty="0"/>
          </a:p>
        </p:txBody>
      </p:sp>
      <p:sp>
        <p:nvSpPr>
          <p:cNvPr id="35" name="Text Placeholder 36">
            <a:extLst>
              <a:ext uri="{FF2B5EF4-FFF2-40B4-BE49-F238E27FC236}">
                <a16:creationId xmlns:a16="http://schemas.microsoft.com/office/drawing/2014/main" id="{87EE4508-92C3-4E85-A92E-55468D280C97}"/>
              </a:ext>
            </a:extLst>
          </p:cNvPr>
          <p:cNvSpPr>
            <a:spLocks noGrp="1"/>
          </p:cNvSpPr>
          <p:nvPr>
            <p:ph type="body" sz="quarter" idx="14" hasCustomPrompt="1"/>
          </p:nvPr>
        </p:nvSpPr>
        <p:spPr>
          <a:xfrm>
            <a:off x="746757" y="5475553"/>
            <a:ext cx="2478024" cy="787401"/>
          </a:xfrm>
        </p:spPr>
        <p:txBody>
          <a:bodyPr>
            <a:normAutofit/>
          </a:bodyPr>
          <a:lstStyle>
            <a:lvl1pPr marL="0" indent="0" algn="l" defTabSz="342853" rtl="0" eaLnBrk="1" latinLnBrk="0" hangingPunct="1">
              <a:spcBef>
                <a:spcPct val="0"/>
              </a:spcBef>
              <a:spcAft>
                <a:spcPts val="300"/>
              </a:spcAft>
              <a:buNone/>
              <a:defRPr lang="en-US" sz="1800" b="0"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
        <p:nvSpPr>
          <p:cNvPr id="36" name="Text Placeholder 36">
            <a:extLst>
              <a:ext uri="{FF2B5EF4-FFF2-40B4-BE49-F238E27FC236}">
                <a16:creationId xmlns:a16="http://schemas.microsoft.com/office/drawing/2014/main" id="{5A30F801-2CE0-4440-B18A-5FA19CB7F459}"/>
              </a:ext>
            </a:extLst>
          </p:cNvPr>
          <p:cNvSpPr>
            <a:spLocks noGrp="1"/>
          </p:cNvSpPr>
          <p:nvPr>
            <p:ph type="body" sz="quarter" idx="15" hasCustomPrompt="1"/>
          </p:nvPr>
        </p:nvSpPr>
        <p:spPr>
          <a:xfrm>
            <a:off x="746757" y="4273285"/>
            <a:ext cx="2478024" cy="644533"/>
          </a:xfrm>
        </p:spPr>
        <p:txBody>
          <a:bodyPr anchor="ctr">
            <a:normAutofit/>
          </a:bodyPr>
          <a:lstStyle>
            <a:lvl1pPr marL="0" indent="0" algn="l" defTabSz="914400" rtl="0" eaLnBrk="1" latinLnBrk="0" hangingPunct="1">
              <a:lnSpc>
                <a:spcPct val="90000"/>
              </a:lnSpc>
              <a:spcBef>
                <a:spcPct val="0"/>
              </a:spcBef>
              <a:buNone/>
              <a:defRPr lang="en-US" sz="2200" b="1" kern="1200" cap="none" spc="0" baseline="0" dirty="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7" name="Text Placeholder 36">
            <a:extLst>
              <a:ext uri="{FF2B5EF4-FFF2-40B4-BE49-F238E27FC236}">
                <a16:creationId xmlns:a16="http://schemas.microsoft.com/office/drawing/2014/main" id="{64F61410-FBD4-41A8-B069-69E46A0CE234}"/>
              </a:ext>
            </a:extLst>
          </p:cNvPr>
          <p:cNvSpPr>
            <a:spLocks noGrp="1"/>
          </p:cNvSpPr>
          <p:nvPr>
            <p:ph type="body" sz="quarter" idx="16" hasCustomPrompt="1"/>
          </p:nvPr>
        </p:nvSpPr>
        <p:spPr>
          <a:xfrm>
            <a:off x="746757" y="4917819"/>
            <a:ext cx="2478024" cy="557734"/>
          </a:xfrm>
        </p:spPr>
        <p:txBody>
          <a:bodyPr>
            <a:normAutofit/>
          </a:bodyPr>
          <a:lstStyle>
            <a:lvl1pPr marL="0" indent="0" algn="l" defTabSz="342853" rtl="0" eaLnBrk="1" latinLnBrk="0" hangingPunct="1">
              <a:spcBef>
                <a:spcPct val="0"/>
              </a:spcBef>
              <a:spcAft>
                <a:spcPts val="300"/>
              </a:spcAft>
              <a:buNone/>
              <a:defRPr lang="en-US" sz="1600" b="0" i="1"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Email</a:t>
            </a:r>
          </a:p>
        </p:txBody>
      </p:sp>
      <p:sp>
        <p:nvSpPr>
          <p:cNvPr id="38" name="Text Placeholder 36">
            <a:extLst>
              <a:ext uri="{FF2B5EF4-FFF2-40B4-BE49-F238E27FC236}">
                <a16:creationId xmlns:a16="http://schemas.microsoft.com/office/drawing/2014/main" id="{C3AACB91-083E-4376-96FA-B99D3745CD9E}"/>
              </a:ext>
            </a:extLst>
          </p:cNvPr>
          <p:cNvSpPr>
            <a:spLocks noGrp="1"/>
          </p:cNvSpPr>
          <p:nvPr>
            <p:ph type="body" sz="quarter" idx="17" hasCustomPrompt="1"/>
          </p:nvPr>
        </p:nvSpPr>
        <p:spPr>
          <a:xfrm>
            <a:off x="3479733" y="5463958"/>
            <a:ext cx="2478024" cy="787401"/>
          </a:xfrm>
        </p:spPr>
        <p:txBody>
          <a:bodyPr>
            <a:normAutofit/>
          </a:bodyPr>
          <a:lstStyle>
            <a:lvl1pPr marL="0" indent="0" algn="l" defTabSz="342853" rtl="0" eaLnBrk="1" latinLnBrk="0" hangingPunct="1">
              <a:spcBef>
                <a:spcPct val="0"/>
              </a:spcBef>
              <a:spcAft>
                <a:spcPts val="300"/>
              </a:spcAft>
              <a:buNone/>
              <a:defRPr lang="en-US" sz="1800" b="0"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
        <p:nvSpPr>
          <p:cNvPr id="39" name="Text Placeholder 36">
            <a:extLst>
              <a:ext uri="{FF2B5EF4-FFF2-40B4-BE49-F238E27FC236}">
                <a16:creationId xmlns:a16="http://schemas.microsoft.com/office/drawing/2014/main" id="{DD10A895-B03D-47B0-9C8E-F26F4E935BAF}"/>
              </a:ext>
            </a:extLst>
          </p:cNvPr>
          <p:cNvSpPr>
            <a:spLocks noGrp="1"/>
          </p:cNvSpPr>
          <p:nvPr>
            <p:ph type="body" sz="quarter" idx="18" hasCustomPrompt="1"/>
          </p:nvPr>
        </p:nvSpPr>
        <p:spPr>
          <a:xfrm>
            <a:off x="3479733" y="4261690"/>
            <a:ext cx="2478024" cy="644533"/>
          </a:xfrm>
        </p:spPr>
        <p:txBody>
          <a:bodyPr anchor="ctr">
            <a:normAutofit/>
          </a:bodyPr>
          <a:lstStyle>
            <a:lvl1pPr marL="0" indent="0" algn="l" defTabSz="914400" rtl="0" eaLnBrk="1" latinLnBrk="0" hangingPunct="1">
              <a:lnSpc>
                <a:spcPct val="90000"/>
              </a:lnSpc>
              <a:spcBef>
                <a:spcPct val="0"/>
              </a:spcBef>
              <a:buNone/>
              <a:defRPr lang="en-US" sz="2200" b="1" kern="1200" cap="none" spc="0" baseline="0" dirty="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40" name="Text Placeholder 36">
            <a:extLst>
              <a:ext uri="{FF2B5EF4-FFF2-40B4-BE49-F238E27FC236}">
                <a16:creationId xmlns:a16="http://schemas.microsoft.com/office/drawing/2014/main" id="{737C3637-0568-45F5-A3EB-7F94CBCF055D}"/>
              </a:ext>
            </a:extLst>
          </p:cNvPr>
          <p:cNvSpPr>
            <a:spLocks noGrp="1"/>
          </p:cNvSpPr>
          <p:nvPr>
            <p:ph type="body" sz="quarter" idx="19" hasCustomPrompt="1"/>
          </p:nvPr>
        </p:nvSpPr>
        <p:spPr>
          <a:xfrm>
            <a:off x="3479733" y="4906224"/>
            <a:ext cx="2478024" cy="557734"/>
          </a:xfrm>
        </p:spPr>
        <p:txBody>
          <a:bodyPr>
            <a:normAutofit/>
          </a:bodyPr>
          <a:lstStyle>
            <a:lvl1pPr marL="0" indent="0" algn="l" defTabSz="342853" rtl="0" eaLnBrk="1" latinLnBrk="0" hangingPunct="1">
              <a:spcBef>
                <a:spcPct val="0"/>
              </a:spcBef>
              <a:spcAft>
                <a:spcPts val="300"/>
              </a:spcAft>
              <a:buNone/>
              <a:defRPr lang="en-US" sz="1600" b="0" i="1"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Email</a:t>
            </a:r>
          </a:p>
        </p:txBody>
      </p:sp>
      <p:sp>
        <p:nvSpPr>
          <p:cNvPr id="41" name="Text Placeholder 36">
            <a:extLst>
              <a:ext uri="{FF2B5EF4-FFF2-40B4-BE49-F238E27FC236}">
                <a16:creationId xmlns:a16="http://schemas.microsoft.com/office/drawing/2014/main" id="{14DA8B59-F09A-4758-A69F-1E8EBB4AF5BF}"/>
              </a:ext>
            </a:extLst>
          </p:cNvPr>
          <p:cNvSpPr>
            <a:spLocks noGrp="1"/>
          </p:cNvSpPr>
          <p:nvPr>
            <p:ph type="body" sz="quarter" idx="20" hasCustomPrompt="1"/>
          </p:nvPr>
        </p:nvSpPr>
        <p:spPr>
          <a:xfrm>
            <a:off x="6222234" y="5463958"/>
            <a:ext cx="2478024" cy="787401"/>
          </a:xfrm>
        </p:spPr>
        <p:txBody>
          <a:bodyPr>
            <a:normAutofit/>
          </a:bodyPr>
          <a:lstStyle>
            <a:lvl1pPr marL="0" indent="0" algn="l" defTabSz="342853" rtl="0" eaLnBrk="1" latinLnBrk="0" hangingPunct="1">
              <a:spcBef>
                <a:spcPct val="0"/>
              </a:spcBef>
              <a:spcAft>
                <a:spcPts val="300"/>
              </a:spcAft>
              <a:buNone/>
              <a:defRPr lang="en-US" sz="1800" b="0"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
        <p:nvSpPr>
          <p:cNvPr id="42" name="Text Placeholder 36">
            <a:extLst>
              <a:ext uri="{FF2B5EF4-FFF2-40B4-BE49-F238E27FC236}">
                <a16:creationId xmlns:a16="http://schemas.microsoft.com/office/drawing/2014/main" id="{F183630B-F9CA-4E06-8404-5912472AD31C}"/>
              </a:ext>
            </a:extLst>
          </p:cNvPr>
          <p:cNvSpPr>
            <a:spLocks noGrp="1"/>
          </p:cNvSpPr>
          <p:nvPr>
            <p:ph type="body" sz="quarter" idx="21" hasCustomPrompt="1"/>
          </p:nvPr>
        </p:nvSpPr>
        <p:spPr>
          <a:xfrm>
            <a:off x="6222234" y="4261690"/>
            <a:ext cx="2478024" cy="644533"/>
          </a:xfrm>
        </p:spPr>
        <p:txBody>
          <a:bodyPr anchor="ctr">
            <a:normAutofit/>
          </a:bodyPr>
          <a:lstStyle>
            <a:lvl1pPr marL="0" indent="0" algn="l" defTabSz="914400" rtl="0" eaLnBrk="1" latinLnBrk="0" hangingPunct="1">
              <a:lnSpc>
                <a:spcPct val="90000"/>
              </a:lnSpc>
              <a:spcBef>
                <a:spcPct val="0"/>
              </a:spcBef>
              <a:buNone/>
              <a:defRPr lang="en-US" sz="2200" b="1" kern="1200" cap="none" spc="0" baseline="0" dirty="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43" name="Text Placeholder 36">
            <a:extLst>
              <a:ext uri="{FF2B5EF4-FFF2-40B4-BE49-F238E27FC236}">
                <a16:creationId xmlns:a16="http://schemas.microsoft.com/office/drawing/2014/main" id="{365A160D-B7C9-4DA0-9FA3-93F7DDEE6FE5}"/>
              </a:ext>
            </a:extLst>
          </p:cNvPr>
          <p:cNvSpPr>
            <a:spLocks noGrp="1"/>
          </p:cNvSpPr>
          <p:nvPr>
            <p:ph type="body" sz="quarter" idx="22" hasCustomPrompt="1"/>
          </p:nvPr>
        </p:nvSpPr>
        <p:spPr>
          <a:xfrm>
            <a:off x="6222234" y="4906224"/>
            <a:ext cx="2478024" cy="557734"/>
          </a:xfrm>
        </p:spPr>
        <p:txBody>
          <a:bodyPr>
            <a:normAutofit/>
          </a:bodyPr>
          <a:lstStyle>
            <a:lvl1pPr marL="0" indent="0" algn="l" defTabSz="342853" rtl="0" eaLnBrk="1" latinLnBrk="0" hangingPunct="1">
              <a:spcBef>
                <a:spcPct val="0"/>
              </a:spcBef>
              <a:spcAft>
                <a:spcPts val="300"/>
              </a:spcAft>
              <a:buNone/>
              <a:defRPr lang="en-US" sz="1600" b="0" i="1"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Email</a:t>
            </a:r>
          </a:p>
        </p:txBody>
      </p:sp>
      <p:sp>
        <p:nvSpPr>
          <p:cNvPr id="44" name="Text Placeholder 36">
            <a:extLst>
              <a:ext uri="{FF2B5EF4-FFF2-40B4-BE49-F238E27FC236}">
                <a16:creationId xmlns:a16="http://schemas.microsoft.com/office/drawing/2014/main" id="{E620E705-FEED-4B0F-B809-AAAD36FB8FE4}"/>
              </a:ext>
            </a:extLst>
          </p:cNvPr>
          <p:cNvSpPr>
            <a:spLocks noGrp="1"/>
          </p:cNvSpPr>
          <p:nvPr>
            <p:ph type="body" sz="quarter" idx="23" hasCustomPrompt="1"/>
          </p:nvPr>
        </p:nvSpPr>
        <p:spPr>
          <a:xfrm>
            <a:off x="8965975" y="5463958"/>
            <a:ext cx="2478024" cy="787401"/>
          </a:xfrm>
        </p:spPr>
        <p:txBody>
          <a:bodyPr>
            <a:normAutofit/>
          </a:bodyPr>
          <a:lstStyle>
            <a:lvl1pPr marL="0" indent="0" algn="l" defTabSz="342853" rtl="0" eaLnBrk="1" latinLnBrk="0" hangingPunct="1">
              <a:spcBef>
                <a:spcPct val="0"/>
              </a:spcBef>
              <a:spcAft>
                <a:spcPts val="300"/>
              </a:spcAft>
              <a:buNone/>
              <a:defRPr lang="en-US" sz="1800" b="0"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
        <p:nvSpPr>
          <p:cNvPr id="45" name="Text Placeholder 36">
            <a:extLst>
              <a:ext uri="{FF2B5EF4-FFF2-40B4-BE49-F238E27FC236}">
                <a16:creationId xmlns:a16="http://schemas.microsoft.com/office/drawing/2014/main" id="{EC75BFB1-62E7-430F-93E7-60D30B87A6FF}"/>
              </a:ext>
            </a:extLst>
          </p:cNvPr>
          <p:cNvSpPr>
            <a:spLocks noGrp="1"/>
          </p:cNvSpPr>
          <p:nvPr>
            <p:ph type="body" sz="quarter" idx="24" hasCustomPrompt="1"/>
          </p:nvPr>
        </p:nvSpPr>
        <p:spPr>
          <a:xfrm>
            <a:off x="8965975" y="4261690"/>
            <a:ext cx="2478024" cy="644533"/>
          </a:xfrm>
        </p:spPr>
        <p:txBody>
          <a:bodyPr anchor="ctr">
            <a:normAutofit/>
          </a:bodyPr>
          <a:lstStyle>
            <a:lvl1pPr marL="0" indent="0" algn="l" defTabSz="914400" rtl="0" eaLnBrk="1" latinLnBrk="0" hangingPunct="1">
              <a:lnSpc>
                <a:spcPct val="90000"/>
              </a:lnSpc>
              <a:spcBef>
                <a:spcPct val="0"/>
              </a:spcBef>
              <a:buNone/>
              <a:defRPr lang="en-US" sz="2200" b="1" kern="1200" cap="none" spc="0" baseline="0" dirty="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46" name="Text Placeholder 36">
            <a:extLst>
              <a:ext uri="{FF2B5EF4-FFF2-40B4-BE49-F238E27FC236}">
                <a16:creationId xmlns:a16="http://schemas.microsoft.com/office/drawing/2014/main" id="{09AE5E3A-046D-4C62-B82C-A367920FA24E}"/>
              </a:ext>
            </a:extLst>
          </p:cNvPr>
          <p:cNvSpPr>
            <a:spLocks noGrp="1"/>
          </p:cNvSpPr>
          <p:nvPr>
            <p:ph type="body" sz="quarter" idx="25" hasCustomPrompt="1"/>
          </p:nvPr>
        </p:nvSpPr>
        <p:spPr>
          <a:xfrm>
            <a:off x="8965975" y="4906224"/>
            <a:ext cx="2478024" cy="557734"/>
          </a:xfrm>
        </p:spPr>
        <p:txBody>
          <a:bodyPr>
            <a:normAutofit/>
          </a:bodyPr>
          <a:lstStyle>
            <a:lvl1pPr marL="0" indent="0" algn="l" defTabSz="342853" rtl="0" eaLnBrk="1" latinLnBrk="0" hangingPunct="1">
              <a:spcBef>
                <a:spcPct val="0"/>
              </a:spcBef>
              <a:spcAft>
                <a:spcPts val="300"/>
              </a:spcAft>
              <a:buNone/>
              <a:defRPr lang="en-US" sz="1600" b="0" i="1"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Email</a:t>
            </a:r>
          </a:p>
        </p:txBody>
      </p:sp>
      <p:sp>
        <p:nvSpPr>
          <p:cNvPr id="4" name="Slide Number Placeholder 3">
            <a:extLst>
              <a:ext uri="{FF2B5EF4-FFF2-40B4-BE49-F238E27FC236}">
                <a16:creationId xmlns:a16="http://schemas.microsoft.com/office/drawing/2014/main" id="{3FA2D9C9-01E3-4EC1-A66C-22BA1966B408}"/>
              </a:ext>
            </a:extLst>
          </p:cNvPr>
          <p:cNvSpPr>
            <a:spLocks noGrp="1"/>
          </p:cNvSpPr>
          <p:nvPr>
            <p:ph type="sldNum" sz="quarter" idx="28"/>
          </p:nvPr>
        </p:nvSpPr>
        <p:spPr/>
        <p:txBody>
          <a:bodyPr/>
          <a:lstStyle/>
          <a:p>
            <a:fld id="{A39E18A1-5388-48D7-9BA0-F6425AA8662B}" type="slidenum">
              <a:rPr lang="en-US" smtClean="0"/>
              <a:t>‹#›</a:t>
            </a:fld>
            <a:endParaRPr lang="en-US" dirty="0"/>
          </a:p>
        </p:txBody>
      </p:sp>
      <p:sp>
        <p:nvSpPr>
          <p:cNvPr id="25" name="Title 1">
            <a:extLst>
              <a:ext uri="{FF2B5EF4-FFF2-40B4-BE49-F238E27FC236}">
                <a16:creationId xmlns:a16="http://schemas.microsoft.com/office/drawing/2014/main" id="{D9D798B8-0729-4937-890D-81ABF3656E7D}"/>
              </a:ext>
            </a:extLst>
          </p:cNvPr>
          <p:cNvSpPr>
            <a:spLocks noGrp="1"/>
          </p:cNvSpPr>
          <p:nvPr>
            <p:ph type="title" hasCustomPrompt="1"/>
          </p:nvPr>
        </p:nvSpPr>
        <p:spPr>
          <a:xfrm>
            <a:off x="804729" y="-14379"/>
            <a:ext cx="10547576" cy="974426"/>
          </a:xfrm>
          <a:ln>
            <a:noFill/>
          </a:ln>
        </p:spPr>
        <p:txBody>
          <a:bodyPr>
            <a:normAutofit/>
          </a:bodyPr>
          <a:lstStyle>
            <a:lvl1pPr>
              <a:defRPr/>
            </a:lvl1pPr>
          </a:lstStyle>
          <a:p>
            <a:r>
              <a:rPr lang="en-US" sz="3600" b="1" dirty="0">
                <a:solidFill>
                  <a:schemeClr val="accent1"/>
                </a:solidFill>
              </a:rPr>
              <a:t>Title goes here.</a:t>
            </a:r>
          </a:p>
        </p:txBody>
      </p:sp>
    </p:spTree>
    <p:extLst>
      <p:ext uri="{BB962C8B-B14F-4D97-AF65-F5344CB8AC3E}">
        <p14:creationId xmlns:p14="http://schemas.microsoft.com/office/powerpoint/2010/main" val="520431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elcom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0B99814-769F-460D-B5E4-555199E317D2}"/>
              </a:ext>
            </a:extLst>
          </p:cNvPr>
          <p:cNvCxnSpPr>
            <a:cxnSpLocks/>
          </p:cNvCxnSpPr>
          <p:nvPr userDrawn="1"/>
        </p:nvCxnSpPr>
        <p:spPr>
          <a:xfrm flipV="1">
            <a:off x="413484" y="113769"/>
            <a:ext cx="0" cy="82296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74AE70F-6009-4FA7-91C5-BE8CAD2BB435}"/>
              </a:ext>
            </a:extLst>
          </p:cNvPr>
          <p:cNvSpPr/>
          <p:nvPr userDrawn="1"/>
        </p:nvSpPr>
        <p:spPr>
          <a:xfrm>
            <a:off x="746757" y="4258978"/>
            <a:ext cx="2479264" cy="2054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F642C67-4D0E-4293-AD1E-BBE73B86E347}"/>
              </a:ext>
            </a:extLst>
          </p:cNvPr>
          <p:cNvSpPr/>
          <p:nvPr userDrawn="1"/>
        </p:nvSpPr>
        <p:spPr>
          <a:xfrm>
            <a:off x="3484498" y="4258978"/>
            <a:ext cx="2479264" cy="2054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Picture Placeholder 26">
            <a:extLst>
              <a:ext uri="{FF2B5EF4-FFF2-40B4-BE49-F238E27FC236}">
                <a16:creationId xmlns:a16="http://schemas.microsoft.com/office/drawing/2014/main" id="{DDA3D0C8-A6B2-4AB5-BB44-C961A0EFB08E}"/>
              </a:ext>
            </a:extLst>
          </p:cNvPr>
          <p:cNvSpPr>
            <a:spLocks noGrp="1"/>
          </p:cNvSpPr>
          <p:nvPr>
            <p:ph type="pic" sz="quarter" idx="10"/>
          </p:nvPr>
        </p:nvSpPr>
        <p:spPr>
          <a:xfrm>
            <a:off x="746760" y="1685110"/>
            <a:ext cx="2478024" cy="2478024"/>
          </a:xfrm>
        </p:spPr>
        <p:txBody>
          <a:bodyPr/>
          <a:lstStyle/>
          <a:p>
            <a:endParaRPr lang="en-US" dirty="0"/>
          </a:p>
        </p:txBody>
      </p:sp>
      <p:sp>
        <p:nvSpPr>
          <p:cNvPr id="32" name="Picture Placeholder 26">
            <a:extLst>
              <a:ext uri="{FF2B5EF4-FFF2-40B4-BE49-F238E27FC236}">
                <a16:creationId xmlns:a16="http://schemas.microsoft.com/office/drawing/2014/main" id="{30FD3949-4603-46CC-9192-2FB1DA24A972}"/>
              </a:ext>
            </a:extLst>
          </p:cNvPr>
          <p:cNvSpPr>
            <a:spLocks noGrp="1"/>
          </p:cNvSpPr>
          <p:nvPr>
            <p:ph type="pic" sz="quarter" idx="11"/>
          </p:nvPr>
        </p:nvSpPr>
        <p:spPr>
          <a:xfrm>
            <a:off x="3484498" y="1685110"/>
            <a:ext cx="2478024" cy="2478024"/>
          </a:xfrm>
        </p:spPr>
        <p:txBody>
          <a:bodyPr/>
          <a:lstStyle/>
          <a:p>
            <a:endParaRPr lang="en-US" dirty="0"/>
          </a:p>
        </p:txBody>
      </p:sp>
      <p:sp>
        <p:nvSpPr>
          <p:cNvPr id="35" name="Text Placeholder 36">
            <a:extLst>
              <a:ext uri="{FF2B5EF4-FFF2-40B4-BE49-F238E27FC236}">
                <a16:creationId xmlns:a16="http://schemas.microsoft.com/office/drawing/2014/main" id="{87EE4508-92C3-4E85-A92E-55468D280C97}"/>
              </a:ext>
            </a:extLst>
          </p:cNvPr>
          <p:cNvSpPr>
            <a:spLocks noGrp="1"/>
          </p:cNvSpPr>
          <p:nvPr>
            <p:ph type="body" sz="quarter" idx="14" hasCustomPrompt="1"/>
          </p:nvPr>
        </p:nvSpPr>
        <p:spPr>
          <a:xfrm>
            <a:off x="746757" y="5475553"/>
            <a:ext cx="2478024" cy="787401"/>
          </a:xfrm>
        </p:spPr>
        <p:txBody>
          <a:bodyPr>
            <a:normAutofit/>
          </a:bodyPr>
          <a:lstStyle>
            <a:lvl1pPr marL="0" indent="0" algn="l" defTabSz="342853" rtl="0" eaLnBrk="1" latinLnBrk="0" hangingPunct="1">
              <a:spcBef>
                <a:spcPct val="0"/>
              </a:spcBef>
              <a:spcAft>
                <a:spcPts val="300"/>
              </a:spcAft>
              <a:buNone/>
              <a:defRPr lang="en-US" sz="1800" b="0"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
        <p:nvSpPr>
          <p:cNvPr id="36" name="Text Placeholder 36">
            <a:extLst>
              <a:ext uri="{FF2B5EF4-FFF2-40B4-BE49-F238E27FC236}">
                <a16:creationId xmlns:a16="http://schemas.microsoft.com/office/drawing/2014/main" id="{5A30F801-2CE0-4440-B18A-5FA19CB7F459}"/>
              </a:ext>
            </a:extLst>
          </p:cNvPr>
          <p:cNvSpPr>
            <a:spLocks noGrp="1"/>
          </p:cNvSpPr>
          <p:nvPr>
            <p:ph type="body" sz="quarter" idx="15" hasCustomPrompt="1"/>
          </p:nvPr>
        </p:nvSpPr>
        <p:spPr>
          <a:xfrm>
            <a:off x="746757" y="4273285"/>
            <a:ext cx="2478024" cy="644533"/>
          </a:xfrm>
        </p:spPr>
        <p:txBody>
          <a:bodyPr anchor="ctr">
            <a:normAutofit/>
          </a:bodyPr>
          <a:lstStyle>
            <a:lvl1pPr marL="0" indent="0" algn="l" defTabSz="914400" rtl="0" eaLnBrk="1" latinLnBrk="0" hangingPunct="1">
              <a:lnSpc>
                <a:spcPct val="90000"/>
              </a:lnSpc>
              <a:spcBef>
                <a:spcPct val="0"/>
              </a:spcBef>
              <a:buNone/>
              <a:defRPr lang="en-US" sz="2200" b="1" kern="1200" cap="none" spc="0" baseline="0" dirty="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7" name="Text Placeholder 36">
            <a:extLst>
              <a:ext uri="{FF2B5EF4-FFF2-40B4-BE49-F238E27FC236}">
                <a16:creationId xmlns:a16="http://schemas.microsoft.com/office/drawing/2014/main" id="{64F61410-FBD4-41A8-B069-69E46A0CE234}"/>
              </a:ext>
            </a:extLst>
          </p:cNvPr>
          <p:cNvSpPr>
            <a:spLocks noGrp="1"/>
          </p:cNvSpPr>
          <p:nvPr>
            <p:ph type="body" sz="quarter" idx="16" hasCustomPrompt="1"/>
          </p:nvPr>
        </p:nvSpPr>
        <p:spPr>
          <a:xfrm>
            <a:off x="746757" y="4917819"/>
            <a:ext cx="2478024" cy="557734"/>
          </a:xfrm>
        </p:spPr>
        <p:txBody>
          <a:bodyPr>
            <a:normAutofit/>
          </a:bodyPr>
          <a:lstStyle>
            <a:lvl1pPr marL="0" indent="0" algn="l" defTabSz="342853" rtl="0" eaLnBrk="1" latinLnBrk="0" hangingPunct="1">
              <a:spcBef>
                <a:spcPct val="0"/>
              </a:spcBef>
              <a:spcAft>
                <a:spcPts val="300"/>
              </a:spcAft>
              <a:buNone/>
              <a:defRPr lang="en-US" sz="1600" b="0" i="1"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Email</a:t>
            </a:r>
          </a:p>
        </p:txBody>
      </p:sp>
      <p:sp>
        <p:nvSpPr>
          <p:cNvPr id="38" name="Text Placeholder 36">
            <a:extLst>
              <a:ext uri="{FF2B5EF4-FFF2-40B4-BE49-F238E27FC236}">
                <a16:creationId xmlns:a16="http://schemas.microsoft.com/office/drawing/2014/main" id="{C3AACB91-083E-4376-96FA-B99D3745CD9E}"/>
              </a:ext>
            </a:extLst>
          </p:cNvPr>
          <p:cNvSpPr>
            <a:spLocks noGrp="1"/>
          </p:cNvSpPr>
          <p:nvPr>
            <p:ph type="body" sz="quarter" idx="17" hasCustomPrompt="1"/>
          </p:nvPr>
        </p:nvSpPr>
        <p:spPr>
          <a:xfrm>
            <a:off x="3479733" y="5463958"/>
            <a:ext cx="2478024" cy="787401"/>
          </a:xfrm>
        </p:spPr>
        <p:txBody>
          <a:bodyPr>
            <a:normAutofit/>
          </a:bodyPr>
          <a:lstStyle>
            <a:lvl1pPr marL="0" indent="0" algn="l" defTabSz="342853" rtl="0" eaLnBrk="1" latinLnBrk="0" hangingPunct="1">
              <a:spcBef>
                <a:spcPct val="0"/>
              </a:spcBef>
              <a:spcAft>
                <a:spcPts val="300"/>
              </a:spcAft>
              <a:buNone/>
              <a:defRPr lang="en-US" sz="1800" b="0"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
        <p:nvSpPr>
          <p:cNvPr id="39" name="Text Placeholder 36">
            <a:extLst>
              <a:ext uri="{FF2B5EF4-FFF2-40B4-BE49-F238E27FC236}">
                <a16:creationId xmlns:a16="http://schemas.microsoft.com/office/drawing/2014/main" id="{DD10A895-B03D-47B0-9C8E-F26F4E935BAF}"/>
              </a:ext>
            </a:extLst>
          </p:cNvPr>
          <p:cNvSpPr>
            <a:spLocks noGrp="1"/>
          </p:cNvSpPr>
          <p:nvPr>
            <p:ph type="body" sz="quarter" idx="18" hasCustomPrompt="1"/>
          </p:nvPr>
        </p:nvSpPr>
        <p:spPr>
          <a:xfrm>
            <a:off x="3479733" y="4261690"/>
            <a:ext cx="2478024" cy="644533"/>
          </a:xfrm>
        </p:spPr>
        <p:txBody>
          <a:bodyPr anchor="ctr">
            <a:normAutofit/>
          </a:bodyPr>
          <a:lstStyle>
            <a:lvl1pPr marL="0" indent="0" algn="l" defTabSz="914400" rtl="0" eaLnBrk="1" latinLnBrk="0" hangingPunct="1">
              <a:lnSpc>
                <a:spcPct val="90000"/>
              </a:lnSpc>
              <a:spcBef>
                <a:spcPct val="0"/>
              </a:spcBef>
              <a:buNone/>
              <a:defRPr lang="en-US" sz="2200" b="1" kern="1200" cap="none" spc="0" baseline="0" dirty="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40" name="Text Placeholder 36">
            <a:extLst>
              <a:ext uri="{FF2B5EF4-FFF2-40B4-BE49-F238E27FC236}">
                <a16:creationId xmlns:a16="http://schemas.microsoft.com/office/drawing/2014/main" id="{737C3637-0568-45F5-A3EB-7F94CBCF055D}"/>
              </a:ext>
            </a:extLst>
          </p:cNvPr>
          <p:cNvSpPr>
            <a:spLocks noGrp="1"/>
          </p:cNvSpPr>
          <p:nvPr>
            <p:ph type="body" sz="quarter" idx="19" hasCustomPrompt="1"/>
          </p:nvPr>
        </p:nvSpPr>
        <p:spPr>
          <a:xfrm>
            <a:off x="3479733" y="4906224"/>
            <a:ext cx="2478024" cy="557734"/>
          </a:xfrm>
        </p:spPr>
        <p:txBody>
          <a:bodyPr>
            <a:normAutofit/>
          </a:bodyPr>
          <a:lstStyle>
            <a:lvl1pPr marL="0" indent="0" algn="l" defTabSz="342853" rtl="0" eaLnBrk="1" latinLnBrk="0" hangingPunct="1">
              <a:spcBef>
                <a:spcPct val="0"/>
              </a:spcBef>
              <a:spcAft>
                <a:spcPts val="300"/>
              </a:spcAft>
              <a:buNone/>
              <a:defRPr lang="en-US" sz="1600" b="0" i="1"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Email</a:t>
            </a:r>
          </a:p>
        </p:txBody>
      </p:sp>
      <p:sp>
        <p:nvSpPr>
          <p:cNvPr id="4" name="Slide Number Placeholder 3">
            <a:extLst>
              <a:ext uri="{FF2B5EF4-FFF2-40B4-BE49-F238E27FC236}">
                <a16:creationId xmlns:a16="http://schemas.microsoft.com/office/drawing/2014/main" id="{3FA2D9C9-01E3-4EC1-A66C-22BA1966B408}"/>
              </a:ext>
            </a:extLst>
          </p:cNvPr>
          <p:cNvSpPr>
            <a:spLocks noGrp="1"/>
          </p:cNvSpPr>
          <p:nvPr>
            <p:ph type="sldNum" sz="quarter" idx="28"/>
          </p:nvPr>
        </p:nvSpPr>
        <p:spPr/>
        <p:txBody>
          <a:bodyPr/>
          <a:lstStyle/>
          <a:p>
            <a:fld id="{A39E18A1-5388-48D7-9BA0-F6425AA8662B}" type="slidenum">
              <a:rPr lang="en-US" smtClean="0"/>
              <a:t>‹#›</a:t>
            </a:fld>
            <a:endParaRPr lang="en-US" dirty="0"/>
          </a:p>
        </p:txBody>
      </p:sp>
      <p:sp>
        <p:nvSpPr>
          <p:cNvPr id="25" name="Title 1">
            <a:extLst>
              <a:ext uri="{FF2B5EF4-FFF2-40B4-BE49-F238E27FC236}">
                <a16:creationId xmlns:a16="http://schemas.microsoft.com/office/drawing/2014/main" id="{D9D798B8-0729-4937-890D-81ABF3656E7D}"/>
              </a:ext>
            </a:extLst>
          </p:cNvPr>
          <p:cNvSpPr>
            <a:spLocks noGrp="1"/>
          </p:cNvSpPr>
          <p:nvPr>
            <p:ph type="title" hasCustomPrompt="1"/>
          </p:nvPr>
        </p:nvSpPr>
        <p:spPr>
          <a:xfrm>
            <a:off x="804729" y="-14379"/>
            <a:ext cx="10547576" cy="974426"/>
          </a:xfrm>
          <a:ln>
            <a:noFill/>
          </a:ln>
        </p:spPr>
        <p:txBody>
          <a:bodyPr>
            <a:normAutofit/>
          </a:bodyPr>
          <a:lstStyle>
            <a:lvl1pPr>
              <a:defRPr/>
            </a:lvl1pPr>
          </a:lstStyle>
          <a:p>
            <a:r>
              <a:rPr lang="en-US" sz="3600" b="1" dirty="0">
                <a:solidFill>
                  <a:schemeClr val="accent1"/>
                </a:solidFill>
              </a:rPr>
              <a:t>Title goes here.</a:t>
            </a:r>
          </a:p>
        </p:txBody>
      </p:sp>
      <p:sp>
        <p:nvSpPr>
          <p:cNvPr id="3" name="Text Placeholder 2">
            <a:extLst>
              <a:ext uri="{FF2B5EF4-FFF2-40B4-BE49-F238E27FC236}">
                <a16:creationId xmlns:a16="http://schemas.microsoft.com/office/drawing/2014/main" id="{FBE62472-5CB8-42A6-AAFF-FF81CCF90F54}"/>
              </a:ext>
            </a:extLst>
          </p:cNvPr>
          <p:cNvSpPr>
            <a:spLocks noGrp="1"/>
          </p:cNvSpPr>
          <p:nvPr>
            <p:ph type="body" sz="quarter" idx="29"/>
          </p:nvPr>
        </p:nvSpPr>
        <p:spPr>
          <a:xfrm>
            <a:off x="6451600" y="1565275"/>
            <a:ext cx="5405438" cy="4697413"/>
          </a:xfrm>
          <a:solidFill>
            <a:schemeClr val="bg2"/>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7624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taff">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0B99814-769F-460D-B5E4-555199E317D2}"/>
              </a:ext>
            </a:extLst>
          </p:cNvPr>
          <p:cNvCxnSpPr>
            <a:cxnSpLocks/>
          </p:cNvCxnSpPr>
          <p:nvPr userDrawn="1"/>
        </p:nvCxnSpPr>
        <p:spPr>
          <a:xfrm flipV="1">
            <a:off x="413484" y="113769"/>
            <a:ext cx="0" cy="82296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74AE70F-6009-4FA7-91C5-BE8CAD2BB435}"/>
              </a:ext>
            </a:extLst>
          </p:cNvPr>
          <p:cNvSpPr/>
          <p:nvPr userDrawn="1"/>
        </p:nvSpPr>
        <p:spPr>
          <a:xfrm>
            <a:off x="2136645" y="4196585"/>
            <a:ext cx="2479264" cy="2054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F642C67-4D0E-4293-AD1E-BBE73B86E347}"/>
              </a:ext>
            </a:extLst>
          </p:cNvPr>
          <p:cNvSpPr/>
          <p:nvPr userDrawn="1"/>
        </p:nvSpPr>
        <p:spPr>
          <a:xfrm>
            <a:off x="4874386" y="4196585"/>
            <a:ext cx="2479264" cy="2054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0E5F9AD-7D82-4108-A093-AFDC0E588B05}"/>
              </a:ext>
            </a:extLst>
          </p:cNvPr>
          <p:cNvSpPr/>
          <p:nvPr userDrawn="1"/>
        </p:nvSpPr>
        <p:spPr>
          <a:xfrm>
            <a:off x="7612122" y="4196585"/>
            <a:ext cx="2479264" cy="2054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Picture Placeholder 26">
            <a:extLst>
              <a:ext uri="{FF2B5EF4-FFF2-40B4-BE49-F238E27FC236}">
                <a16:creationId xmlns:a16="http://schemas.microsoft.com/office/drawing/2014/main" id="{DDA3D0C8-A6B2-4AB5-BB44-C961A0EFB08E}"/>
              </a:ext>
            </a:extLst>
          </p:cNvPr>
          <p:cNvSpPr>
            <a:spLocks noGrp="1"/>
          </p:cNvSpPr>
          <p:nvPr>
            <p:ph type="pic" sz="quarter" idx="10"/>
          </p:nvPr>
        </p:nvSpPr>
        <p:spPr>
          <a:xfrm>
            <a:off x="2136648" y="1622717"/>
            <a:ext cx="2478024" cy="2478024"/>
          </a:xfrm>
        </p:spPr>
        <p:txBody>
          <a:bodyPr/>
          <a:lstStyle/>
          <a:p>
            <a:endParaRPr lang="en-US" dirty="0"/>
          </a:p>
        </p:txBody>
      </p:sp>
      <p:sp>
        <p:nvSpPr>
          <p:cNvPr id="32" name="Picture Placeholder 26">
            <a:extLst>
              <a:ext uri="{FF2B5EF4-FFF2-40B4-BE49-F238E27FC236}">
                <a16:creationId xmlns:a16="http://schemas.microsoft.com/office/drawing/2014/main" id="{30FD3949-4603-46CC-9192-2FB1DA24A972}"/>
              </a:ext>
            </a:extLst>
          </p:cNvPr>
          <p:cNvSpPr>
            <a:spLocks noGrp="1"/>
          </p:cNvSpPr>
          <p:nvPr>
            <p:ph type="pic" sz="quarter" idx="11"/>
          </p:nvPr>
        </p:nvSpPr>
        <p:spPr>
          <a:xfrm>
            <a:off x="4874386" y="1622717"/>
            <a:ext cx="2478024" cy="2478024"/>
          </a:xfrm>
        </p:spPr>
        <p:txBody>
          <a:bodyPr/>
          <a:lstStyle/>
          <a:p>
            <a:endParaRPr lang="en-US" dirty="0"/>
          </a:p>
        </p:txBody>
      </p:sp>
      <p:sp>
        <p:nvSpPr>
          <p:cNvPr id="33" name="Picture Placeholder 26">
            <a:extLst>
              <a:ext uri="{FF2B5EF4-FFF2-40B4-BE49-F238E27FC236}">
                <a16:creationId xmlns:a16="http://schemas.microsoft.com/office/drawing/2014/main" id="{CB22C24B-BA15-4AB6-A003-14AC2A3DBC0E}"/>
              </a:ext>
            </a:extLst>
          </p:cNvPr>
          <p:cNvSpPr>
            <a:spLocks noGrp="1"/>
          </p:cNvSpPr>
          <p:nvPr>
            <p:ph type="pic" sz="quarter" idx="12"/>
          </p:nvPr>
        </p:nvSpPr>
        <p:spPr>
          <a:xfrm>
            <a:off x="7612122" y="1622717"/>
            <a:ext cx="2478024" cy="2478024"/>
          </a:xfrm>
        </p:spPr>
        <p:txBody>
          <a:bodyPr/>
          <a:lstStyle/>
          <a:p>
            <a:endParaRPr lang="en-US" dirty="0"/>
          </a:p>
        </p:txBody>
      </p:sp>
      <p:sp>
        <p:nvSpPr>
          <p:cNvPr id="35" name="Text Placeholder 36">
            <a:extLst>
              <a:ext uri="{FF2B5EF4-FFF2-40B4-BE49-F238E27FC236}">
                <a16:creationId xmlns:a16="http://schemas.microsoft.com/office/drawing/2014/main" id="{87EE4508-92C3-4E85-A92E-55468D280C97}"/>
              </a:ext>
            </a:extLst>
          </p:cNvPr>
          <p:cNvSpPr>
            <a:spLocks noGrp="1"/>
          </p:cNvSpPr>
          <p:nvPr>
            <p:ph type="body" sz="quarter" idx="14" hasCustomPrompt="1"/>
          </p:nvPr>
        </p:nvSpPr>
        <p:spPr>
          <a:xfrm>
            <a:off x="2142650" y="5427891"/>
            <a:ext cx="2478024" cy="787401"/>
          </a:xfrm>
        </p:spPr>
        <p:txBody>
          <a:bodyPr>
            <a:normAutofit/>
          </a:bodyPr>
          <a:lstStyle>
            <a:lvl1pPr marL="0" indent="0" algn="l" defTabSz="342853" rtl="0" eaLnBrk="1" latinLnBrk="0" hangingPunct="1">
              <a:spcBef>
                <a:spcPct val="0"/>
              </a:spcBef>
              <a:spcAft>
                <a:spcPts val="300"/>
              </a:spcAft>
              <a:buNone/>
              <a:defRPr lang="en-US" sz="1800" b="0"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
        <p:nvSpPr>
          <p:cNvPr id="36" name="Text Placeholder 36">
            <a:extLst>
              <a:ext uri="{FF2B5EF4-FFF2-40B4-BE49-F238E27FC236}">
                <a16:creationId xmlns:a16="http://schemas.microsoft.com/office/drawing/2014/main" id="{5A30F801-2CE0-4440-B18A-5FA19CB7F459}"/>
              </a:ext>
            </a:extLst>
          </p:cNvPr>
          <p:cNvSpPr>
            <a:spLocks noGrp="1"/>
          </p:cNvSpPr>
          <p:nvPr>
            <p:ph type="body" sz="quarter" idx="15" hasCustomPrompt="1"/>
          </p:nvPr>
        </p:nvSpPr>
        <p:spPr>
          <a:xfrm>
            <a:off x="2142650" y="4225623"/>
            <a:ext cx="2478024" cy="644533"/>
          </a:xfrm>
        </p:spPr>
        <p:txBody>
          <a:bodyPr anchor="ctr">
            <a:normAutofit/>
          </a:bodyPr>
          <a:lstStyle>
            <a:lvl1pPr marL="0" indent="0" algn="l" defTabSz="914400" rtl="0" eaLnBrk="1" latinLnBrk="0" hangingPunct="1">
              <a:lnSpc>
                <a:spcPct val="90000"/>
              </a:lnSpc>
              <a:spcBef>
                <a:spcPct val="0"/>
              </a:spcBef>
              <a:buNone/>
              <a:defRPr lang="en-US" sz="2200" b="1" kern="1200" cap="none" spc="0" baseline="0" dirty="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7" name="Text Placeholder 36">
            <a:extLst>
              <a:ext uri="{FF2B5EF4-FFF2-40B4-BE49-F238E27FC236}">
                <a16:creationId xmlns:a16="http://schemas.microsoft.com/office/drawing/2014/main" id="{64F61410-FBD4-41A8-B069-69E46A0CE234}"/>
              </a:ext>
            </a:extLst>
          </p:cNvPr>
          <p:cNvSpPr>
            <a:spLocks noGrp="1"/>
          </p:cNvSpPr>
          <p:nvPr>
            <p:ph type="body" sz="quarter" idx="16" hasCustomPrompt="1"/>
          </p:nvPr>
        </p:nvSpPr>
        <p:spPr>
          <a:xfrm>
            <a:off x="2142650" y="4870157"/>
            <a:ext cx="2478024" cy="557734"/>
          </a:xfrm>
        </p:spPr>
        <p:txBody>
          <a:bodyPr>
            <a:normAutofit/>
          </a:bodyPr>
          <a:lstStyle>
            <a:lvl1pPr marL="0" indent="0" algn="l" defTabSz="342853" rtl="0" eaLnBrk="1" latinLnBrk="0" hangingPunct="1">
              <a:spcBef>
                <a:spcPct val="0"/>
              </a:spcBef>
              <a:spcAft>
                <a:spcPts val="300"/>
              </a:spcAft>
              <a:buNone/>
              <a:defRPr lang="en-US" sz="1600" b="0" i="1"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Email</a:t>
            </a:r>
          </a:p>
        </p:txBody>
      </p:sp>
      <p:sp>
        <p:nvSpPr>
          <p:cNvPr id="38" name="Text Placeholder 36">
            <a:extLst>
              <a:ext uri="{FF2B5EF4-FFF2-40B4-BE49-F238E27FC236}">
                <a16:creationId xmlns:a16="http://schemas.microsoft.com/office/drawing/2014/main" id="{C3AACB91-083E-4376-96FA-B99D3745CD9E}"/>
              </a:ext>
            </a:extLst>
          </p:cNvPr>
          <p:cNvSpPr>
            <a:spLocks noGrp="1"/>
          </p:cNvSpPr>
          <p:nvPr>
            <p:ph type="body" sz="quarter" idx="17" hasCustomPrompt="1"/>
          </p:nvPr>
        </p:nvSpPr>
        <p:spPr>
          <a:xfrm>
            <a:off x="4880391" y="5427890"/>
            <a:ext cx="2478024" cy="787401"/>
          </a:xfrm>
        </p:spPr>
        <p:txBody>
          <a:bodyPr>
            <a:normAutofit/>
          </a:bodyPr>
          <a:lstStyle>
            <a:lvl1pPr marL="0" indent="0" algn="l" defTabSz="342853" rtl="0" eaLnBrk="1" latinLnBrk="0" hangingPunct="1">
              <a:spcBef>
                <a:spcPct val="0"/>
              </a:spcBef>
              <a:spcAft>
                <a:spcPts val="300"/>
              </a:spcAft>
              <a:buNone/>
              <a:defRPr lang="en-US" sz="1800" b="0"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
        <p:nvSpPr>
          <p:cNvPr id="39" name="Text Placeholder 36">
            <a:extLst>
              <a:ext uri="{FF2B5EF4-FFF2-40B4-BE49-F238E27FC236}">
                <a16:creationId xmlns:a16="http://schemas.microsoft.com/office/drawing/2014/main" id="{DD10A895-B03D-47B0-9C8E-F26F4E935BAF}"/>
              </a:ext>
            </a:extLst>
          </p:cNvPr>
          <p:cNvSpPr>
            <a:spLocks noGrp="1"/>
          </p:cNvSpPr>
          <p:nvPr>
            <p:ph type="body" sz="quarter" idx="18" hasCustomPrompt="1"/>
          </p:nvPr>
        </p:nvSpPr>
        <p:spPr>
          <a:xfrm>
            <a:off x="4869621" y="4199297"/>
            <a:ext cx="2478024" cy="644533"/>
          </a:xfrm>
        </p:spPr>
        <p:txBody>
          <a:bodyPr anchor="ctr">
            <a:normAutofit/>
          </a:bodyPr>
          <a:lstStyle>
            <a:lvl1pPr marL="0" indent="0" algn="l" defTabSz="914400" rtl="0" eaLnBrk="1" latinLnBrk="0" hangingPunct="1">
              <a:lnSpc>
                <a:spcPct val="90000"/>
              </a:lnSpc>
              <a:spcBef>
                <a:spcPct val="0"/>
              </a:spcBef>
              <a:buNone/>
              <a:defRPr lang="en-US" sz="2200" b="1" kern="1200" cap="none" spc="0" baseline="0" dirty="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40" name="Text Placeholder 36">
            <a:extLst>
              <a:ext uri="{FF2B5EF4-FFF2-40B4-BE49-F238E27FC236}">
                <a16:creationId xmlns:a16="http://schemas.microsoft.com/office/drawing/2014/main" id="{737C3637-0568-45F5-A3EB-7F94CBCF055D}"/>
              </a:ext>
            </a:extLst>
          </p:cNvPr>
          <p:cNvSpPr>
            <a:spLocks noGrp="1"/>
          </p:cNvSpPr>
          <p:nvPr>
            <p:ph type="body" sz="quarter" idx="19" hasCustomPrompt="1"/>
          </p:nvPr>
        </p:nvSpPr>
        <p:spPr>
          <a:xfrm>
            <a:off x="4880391" y="4870156"/>
            <a:ext cx="2478024" cy="557734"/>
          </a:xfrm>
        </p:spPr>
        <p:txBody>
          <a:bodyPr>
            <a:normAutofit/>
          </a:bodyPr>
          <a:lstStyle>
            <a:lvl1pPr marL="0" indent="0" algn="l" defTabSz="342853" rtl="0" eaLnBrk="1" latinLnBrk="0" hangingPunct="1">
              <a:spcBef>
                <a:spcPct val="0"/>
              </a:spcBef>
              <a:spcAft>
                <a:spcPts val="300"/>
              </a:spcAft>
              <a:buNone/>
              <a:defRPr lang="en-US" sz="1600" b="0" i="1"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Email</a:t>
            </a:r>
          </a:p>
        </p:txBody>
      </p:sp>
      <p:sp>
        <p:nvSpPr>
          <p:cNvPr id="41" name="Text Placeholder 36">
            <a:extLst>
              <a:ext uri="{FF2B5EF4-FFF2-40B4-BE49-F238E27FC236}">
                <a16:creationId xmlns:a16="http://schemas.microsoft.com/office/drawing/2014/main" id="{14DA8B59-F09A-4758-A69F-1E8EBB4AF5BF}"/>
              </a:ext>
            </a:extLst>
          </p:cNvPr>
          <p:cNvSpPr>
            <a:spLocks noGrp="1"/>
          </p:cNvSpPr>
          <p:nvPr>
            <p:ph type="body" sz="quarter" idx="20" hasCustomPrompt="1"/>
          </p:nvPr>
        </p:nvSpPr>
        <p:spPr>
          <a:xfrm>
            <a:off x="7612122" y="5457145"/>
            <a:ext cx="2478024" cy="787401"/>
          </a:xfrm>
        </p:spPr>
        <p:txBody>
          <a:bodyPr>
            <a:normAutofit/>
          </a:bodyPr>
          <a:lstStyle>
            <a:lvl1pPr marL="0" indent="0" algn="l" defTabSz="342853" rtl="0" eaLnBrk="1" latinLnBrk="0" hangingPunct="1">
              <a:spcBef>
                <a:spcPct val="0"/>
              </a:spcBef>
              <a:spcAft>
                <a:spcPts val="300"/>
              </a:spcAft>
              <a:buNone/>
              <a:defRPr lang="en-US" sz="1800" b="0"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
        <p:nvSpPr>
          <p:cNvPr id="42" name="Text Placeholder 36">
            <a:extLst>
              <a:ext uri="{FF2B5EF4-FFF2-40B4-BE49-F238E27FC236}">
                <a16:creationId xmlns:a16="http://schemas.microsoft.com/office/drawing/2014/main" id="{F183630B-F9CA-4E06-8404-5912472AD31C}"/>
              </a:ext>
            </a:extLst>
          </p:cNvPr>
          <p:cNvSpPr>
            <a:spLocks noGrp="1"/>
          </p:cNvSpPr>
          <p:nvPr>
            <p:ph type="body" sz="quarter" idx="21" hasCustomPrompt="1"/>
          </p:nvPr>
        </p:nvSpPr>
        <p:spPr>
          <a:xfrm>
            <a:off x="7612122" y="4199297"/>
            <a:ext cx="2478024" cy="644533"/>
          </a:xfrm>
        </p:spPr>
        <p:txBody>
          <a:bodyPr anchor="ctr">
            <a:normAutofit/>
          </a:bodyPr>
          <a:lstStyle>
            <a:lvl1pPr marL="0" indent="0" algn="l" defTabSz="914400" rtl="0" eaLnBrk="1" latinLnBrk="0" hangingPunct="1">
              <a:lnSpc>
                <a:spcPct val="90000"/>
              </a:lnSpc>
              <a:spcBef>
                <a:spcPct val="0"/>
              </a:spcBef>
              <a:buNone/>
              <a:defRPr lang="en-US" sz="2200" b="1" kern="1200" cap="none" spc="0" baseline="0" dirty="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43" name="Text Placeholder 36">
            <a:extLst>
              <a:ext uri="{FF2B5EF4-FFF2-40B4-BE49-F238E27FC236}">
                <a16:creationId xmlns:a16="http://schemas.microsoft.com/office/drawing/2014/main" id="{365A160D-B7C9-4DA0-9FA3-93F7DDEE6FE5}"/>
              </a:ext>
            </a:extLst>
          </p:cNvPr>
          <p:cNvSpPr>
            <a:spLocks noGrp="1"/>
          </p:cNvSpPr>
          <p:nvPr>
            <p:ph type="body" sz="quarter" idx="22" hasCustomPrompt="1"/>
          </p:nvPr>
        </p:nvSpPr>
        <p:spPr>
          <a:xfrm>
            <a:off x="7612122" y="4843831"/>
            <a:ext cx="2478024" cy="557734"/>
          </a:xfrm>
        </p:spPr>
        <p:txBody>
          <a:bodyPr>
            <a:normAutofit/>
          </a:bodyPr>
          <a:lstStyle>
            <a:lvl1pPr marL="0" indent="0" algn="l" defTabSz="342853" rtl="0" eaLnBrk="1" latinLnBrk="0" hangingPunct="1">
              <a:spcBef>
                <a:spcPct val="0"/>
              </a:spcBef>
              <a:spcAft>
                <a:spcPts val="300"/>
              </a:spcAft>
              <a:buNone/>
              <a:defRPr lang="en-US" sz="1600" b="0" i="1"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Email</a:t>
            </a:r>
          </a:p>
        </p:txBody>
      </p:sp>
      <p:sp>
        <p:nvSpPr>
          <p:cNvPr id="4" name="Slide Number Placeholder 3">
            <a:extLst>
              <a:ext uri="{FF2B5EF4-FFF2-40B4-BE49-F238E27FC236}">
                <a16:creationId xmlns:a16="http://schemas.microsoft.com/office/drawing/2014/main" id="{3FA2D9C9-01E3-4EC1-A66C-22BA1966B408}"/>
              </a:ext>
            </a:extLst>
          </p:cNvPr>
          <p:cNvSpPr>
            <a:spLocks noGrp="1"/>
          </p:cNvSpPr>
          <p:nvPr>
            <p:ph type="sldNum" sz="quarter" idx="28"/>
          </p:nvPr>
        </p:nvSpPr>
        <p:spPr/>
        <p:txBody>
          <a:bodyPr/>
          <a:lstStyle/>
          <a:p>
            <a:fld id="{A39E18A1-5388-48D7-9BA0-F6425AA8662B}" type="slidenum">
              <a:rPr lang="en-US" smtClean="0"/>
              <a:t>‹#›</a:t>
            </a:fld>
            <a:endParaRPr lang="en-US" dirty="0"/>
          </a:p>
        </p:txBody>
      </p:sp>
      <p:sp>
        <p:nvSpPr>
          <p:cNvPr id="25" name="Title 1">
            <a:extLst>
              <a:ext uri="{FF2B5EF4-FFF2-40B4-BE49-F238E27FC236}">
                <a16:creationId xmlns:a16="http://schemas.microsoft.com/office/drawing/2014/main" id="{D9D798B8-0729-4937-890D-81ABF3656E7D}"/>
              </a:ext>
            </a:extLst>
          </p:cNvPr>
          <p:cNvSpPr>
            <a:spLocks noGrp="1"/>
          </p:cNvSpPr>
          <p:nvPr>
            <p:ph type="title" hasCustomPrompt="1"/>
          </p:nvPr>
        </p:nvSpPr>
        <p:spPr>
          <a:xfrm>
            <a:off x="804729" y="-14379"/>
            <a:ext cx="10547576" cy="974426"/>
          </a:xfrm>
          <a:ln>
            <a:noFill/>
          </a:ln>
        </p:spPr>
        <p:txBody>
          <a:bodyPr>
            <a:normAutofit/>
          </a:bodyPr>
          <a:lstStyle>
            <a:lvl1pPr>
              <a:defRPr/>
            </a:lvl1pPr>
          </a:lstStyle>
          <a:p>
            <a:r>
              <a:rPr lang="en-US" sz="3600" b="1" dirty="0">
                <a:solidFill>
                  <a:schemeClr val="accent1"/>
                </a:solidFill>
              </a:rPr>
              <a:t>Title goes here.</a:t>
            </a:r>
          </a:p>
        </p:txBody>
      </p:sp>
    </p:spTree>
    <p:extLst>
      <p:ext uri="{BB962C8B-B14F-4D97-AF65-F5344CB8AC3E}">
        <p14:creationId xmlns:p14="http://schemas.microsoft.com/office/powerpoint/2010/main" val="165867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theme" Target="../theme/theme4.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2B651-B970-4840-BC88-2AD2109E43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8962500-6480-4804-80FD-BB22ED86A2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272138-15B4-45C4-B859-9F2ABBDD6A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6A529FCF-6B29-4C77-86F7-024D72B63B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FFA1933-5B13-41E8-9812-E9479AC65C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9E18A1-5388-48D7-9BA0-F6425AA8662B}" type="slidenum">
              <a:rPr lang="en-US" smtClean="0"/>
              <a:t>‹#›</a:t>
            </a:fld>
            <a:endParaRPr lang="en-US" dirty="0"/>
          </a:p>
        </p:txBody>
      </p:sp>
    </p:spTree>
    <p:extLst>
      <p:ext uri="{BB962C8B-B14F-4D97-AF65-F5344CB8AC3E}">
        <p14:creationId xmlns:p14="http://schemas.microsoft.com/office/powerpoint/2010/main" val="180915058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8" r:id="rId4"/>
    <p:sldLayoutId id="2147483659" r:id="rId5"/>
    <p:sldLayoutId id="2147483660" r:id="rId6"/>
    <p:sldLayoutId id="2147483653" r:id="rId7"/>
    <p:sldLayoutId id="2147483667" r:id="rId8"/>
    <p:sldLayoutId id="2147483666" r:id="rId9"/>
    <p:sldLayoutId id="2147483654" r:id="rId10"/>
    <p:sldLayoutId id="2147483661" r:id="rId11"/>
    <p:sldLayoutId id="2147483655" r:id="rId12"/>
    <p:sldLayoutId id="2147483656" r:id="rId13"/>
    <p:sldLayoutId id="2147483650" r:id="rId14"/>
    <p:sldLayoutId id="2147483657" r:id="rId15"/>
    <p:sldLayoutId id="2147483663" r:id="rId16"/>
    <p:sldLayoutId id="2147483664"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51115E-EFEC-475A-BDB9-B89D0561E3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74AF2A-937C-4AC4-BA7E-8874A06D40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6954A-466B-49F5-AA0A-B5CEC24B25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7323E-D22C-4777-8DFD-8EBA8DF62998}" type="datetimeFigureOut">
              <a:rPr lang="en-US" smtClean="0"/>
              <a:t>6/17/2022</a:t>
            </a:fld>
            <a:endParaRPr lang="en-US"/>
          </a:p>
        </p:txBody>
      </p:sp>
      <p:sp>
        <p:nvSpPr>
          <p:cNvPr id="5" name="Footer Placeholder 4">
            <a:extLst>
              <a:ext uri="{FF2B5EF4-FFF2-40B4-BE49-F238E27FC236}">
                <a16:creationId xmlns:a16="http://schemas.microsoft.com/office/drawing/2014/main" id="{BC14C7C7-2981-4049-B328-191FAF4A1B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F2B01B-3266-40E7-AEDB-FB23FDA011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2B79BE-C44B-466E-9FB1-623151327A19}" type="slidenum">
              <a:rPr lang="en-US" smtClean="0"/>
              <a:t>‹#›</a:t>
            </a:fld>
            <a:endParaRPr lang="en-US"/>
          </a:p>
        </p:txBody>
      </p:sp>
    </p:spTree>
    <p:extLst>
      <p:ext uri="{BB962C8B-B14F-4D97-AF65-F5344CB8AC3E}">
        <p14:creationId xmlns:p14="http://schemas.microsoft.com/office/powerpoint/2010/main" val="290990305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6/17/2022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229041824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92969" y="178594"/>
            <a:ext cx="10406063" cy="1518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92969" y="1821656"/>
            <a:ext cx="10406063" cy="44201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33329" y="6536531"/>
            <a:ext cx="282129" cy="275717"/>
          </a:xfrm>
          <a:prstGeom prst="rect">
            <a:avLst/>
          </a:prstGeom>
          <a:ln w="12700">
            <a:miter lim="400000"/>
          </a:ln>
        </p:spPr>
        <p:txBody>
          <a:bodyPr wrap="none" lIns="50800" tIns="50800" rIns="50800" bIns="50800">
            <a:spAutoFit/>
          </a:bodyPr>
          <a:lstStyle>
            <a:lvl1pPr>
              <a:defRPr sz="1125"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95904145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p:transition spd="med"/>
  <p:txStyles>
    <p:titleStyle>
      <a:lvl1pPr marL="0" marR="0" indent="0"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Neue Medium"/>
        </a:defRPr>
      </a:lvl1pPr>
      <a:lvl2pPr marL="0" marR="0" indent="0"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Neue Medium"/>
        </a:defRPr>
      </a:lvl2pPr>
      <a:lvl3pPr marL="0" marR="0" indent="0"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Neue Medium"/>
        </a:defRPr>
      </a:lvl3pPr>
      <a:lvl4pPr marL="0" marR="0" indent="0"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Neue Medium"/>
        </a:defRPr>
      </a:lvl4pPr>
      <a:lvl5pPr marL="0" marR="0" indent="0"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Neue Medium"/>
        </a:defRPr>
      </a:lvl5pPr>
      <a:lvl6pPr marL="0" marR="0" indent="0"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Neue Medium"/>
        </a:defRPr>
      </a:lvl6pPr>
      <a:lvl7pPr marL="0" marR="0" indent="0"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Neue Medium"/>
        </a:defRPr>
      </a:lvl7pPr>
      <a:lvl8pPr marL="0" marR="0" indent="0"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Neue Medium"/>
        </a:defRPr>
      </a:lvl8pPr>
      <a:lvl9pPr marL="0" marR="0" indent="0"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Neue Medium"/>
        </a:defRPr>
      </a:lvl9pPr>
    </p:titleStyle>
    <p:bodyStyle>
      <a:lvl1pPr marL="312528" marR="0" indent="-312528" algn="l" defTabSz="410751" rtl="0" latinLnBrk="0">
        <a:lnSpc>
          <a:spcPct val="100000"/>
        </a:lnSpc>
        <a:spcBef>
          <a:spcPts val="2953"/>
        </a:spcBef>
        <a:spcAft>
          <a:spcPts val="0"/>
        </a:spcAft>
        <a:buClrTx/>
        <a:buSzPct val="145000"/>
        <a:buFontTx/>
        <a:buChar char="•"/>
        <a:tabLst/>
        <a:defRPr sz="2250" b="0" i="0" u="none" strike="noStrike" cap="none" spc="0" baseline="0">
          <a:solidFill>
            <a:srgbClr val="000000"/>
          </a:solidFill>
          <a:uFillTx/>
          <a:latin typeface="Helvetica Neue"/>
          <a:ea typeface="Helvetica Neue"/>
          <a:cs typeface="Helvetica Neue"/>
          <a:sym typeface="Helvetica Neue"/>
        </a:defRPr>
      </a:lvl1pPr>
      <a:lvl2pPr marL="625056" marR="0" indent="-312528" algn="l" defTabSz="410751" rtl="0" latinLnBrk="0">
        <a:lnSpc>
          <a:spcPct val="100000"/>
        </a:lnSpc>
        <a:spcBef>
          <a:spcPts val="2953"/>
        </a:spcBef>
        <a:spcAft>
          <a:spcPts val="0"/>
        </a:spcAft>
        <a:buClrTx/>
        <a:buSzPct val="145000"/>
        <a:buFontTx/>
        <a:buChar char="•"/>
        <a:tabLst/>
        <a:defRPr sz="2250" b="0" i="0" u="none" strike="noStrike" cap="none" spc="0" baseline="0">
          <a:solidFill>
            <a:srgbClr val="000000"/>
          </a:solidFill>
          <a:uFillTx/>
          <a:latin typeface="Helvetica Neue"/>
          <a:ea typeface="Helvetica Neue"/>
          <a:cs typeface="Helvetica Neue"/>
          <a:sym typeface="Helvetica Neue"/>
        </a:defRPr>
      </a:lvl2pPr>
      <a:lvl3pPr marL="937584" marR="0" indent="-312528" algn="l" defTabSz="410751" rtl="0" latinLnBrk="0">
        <a:lnSpc>
          <a:spcPct val="100000"/>
        </a:lnSpc>
        <a:spcBef>
          <a:spcPts val="2953"/>
        </a:spcBef>
        <a:spcAft>
          <a:spcPts val="0"/>
        </a:spcAft>
        <a:buClrTx/>
        <a:buSzPct val="145000"/>
        <a:buFontTx/>
        <a:buChar char="•"/>
        <a:tabLst/>
        <a:defRPr sz="2250" b="0" i="0" u="none" strike="noStrike" cap="none" spc="0" baseline="0">
          <a:solidFill>
            <a:srgbClr val="000000"/>
          </a:solidFill>
          <a:uFillTx/>
          <a:latin typeface="Helvetica Neue"/>
          <a:ea typeface="Helvetica Neue"/>
          <a:cs typeface="Helvetica Neue"/>
          <a:sym typeface="Helvetica Neue"/>
        </a:defRPr>
      </a:lvl3pPr>
      <a:lvl4pPr marL="1250112" marR="0" indent="-312528" algn="l" defTabSz="410751" rtl="0" latinLnBrk="0">
        <a:lnSpc>
          <a:spcPct val="100000"/>
        </a:lnSpc>
        <a:spcBef>
          <a:spcPts val="2953"/>
        </a:spcBef>
        <a:spcAft>
          <a:spcPts val="0"/>
        </a:spcAft>
        <a:buClrTx/>
        <a:buSzPct val="145000"/>
        <a:buFontTx/>
        <a:buChar char="•"/>
        <a:tabLst/>
        <a:defRPr sz="2250" b="0" i="0" u="none" strike="noStrike" cap="none" spc="0" baseline="0">
          <a:solidFill>
            <a:srgbClr val="000000"/>
          </a:solidFill>
          <a:uFillTx/>
          <a:latin typeface="Helvetica Neue"/>
          <a:ea typeface="Helvetica Neue"/>
          <a:cs typeface="Helvetica Neue"/>
          <a:sym typeface="Helvetica Neue"/>
        </a:defRPr>
      </a:lvl4pPr>
      <a:lvl5pPr marL="1562640" marR="0" indent="-312528" algn="l" defTabSz="410751" rtl="0" latinLnBrk="0">
        <a:lnSpc>
          <a:spcPct val="100000"/>
        </a:lnSpc>
        <a:spcBef>
          <a:spcPts val="2953"/>
        </a:spcBef>
        <a:spcAft>
          <a:spcPts val="0"/>
        </a:spcAft>
        <a:buClrTx/>
        <a:buSzPct val="145000"/>
        <a:buFontTx/>
        <a:buChar char="•"/>
        <a:tabLst/>
        <a:defRPr sz="2250" b="0" i="0" u="none" strike="noStrike" cap="none" spc="0" baseline="0">
          <a:solidFill>
            <a:srgbClr val="000000"/>
          </a:solidFill>
          <a:uFillTx/>
          <a:latin typeface="Helvetica Neue"/>
          <a:ea typeface="Helvetica Neue"/>
          <a:cs typeface="Helvetica Neue"/>
          <a:sym typeface="Helvetica Neue"/>
        </a:defRPr>
      </a:lvl5pPr>
      <a:lvl6pPr marL="1875168" marR="0" indent="-312528" algn="l" defTabSz="410751" rtl="0" latinLnBrk="0">
        <a:lnSpc>
          <a:spcPct val="100000"/>
        </a:lnSpc>
        <a:spcBef>
          <a:spcPts val="2953"/>
        </a:spcBef>
        <a:spcAft>
          <a:spcPts val="0"/>
        </a:spcAft>
        <a:buClrTx/>
        <a:buSzPct val="145000"/>
        <a:buFontTx/>
        <a:buChar char="•"/>
        <a:tabLst/>
        <a:defRPr sz="2250" b="0" i="0" u="none" strike="noStrike" cap="none" spc="0" baseline="0">
          <a:solidFill>
            <a:srgbClr val="000000"/>
          </a:solidFill>
          <a:uFillTx/>
          <a:latin typeface="Helvetica Neue"/>
          <a:ea typeface="Helvetica Neue"/>
          <a:cs typeface="Helvetica Neue"/>
          <a:sym typeface="Helvetica Neue"/>
        </a:defRPr>
      </a:lvl6pPr>
      <a:lvl7pPr marL="2187696" marR="0" indent="-312528" algn="l" defTabSz="410751" rtl="0" latinLnBrk="0">
        <a:lnSpc>
          <a:spcPct val="100000"/>
        </a:lnSpc>
        <a:spcBef>
          <a:spcPts val="2953"/>
        </a:spcBef>
        <a:spcAft>
          <a:spcPts val="0"/>
        </a:spcAft>
        <a:buClrTx/>
        <a:buSzPct val="145000"/>
        <a:buFontTx/>
        <a:buChar char="•"/>
        <a:tabLst/>
        <a:defRPr sz="2250" b="0" i="0" u="none" strike="noStrike" cap="none" spc="0" baseline="0">
          <a:solidFill>
            <a:srgbClr val="000000"/>
          </a:solidFill>
          <a:uFillTx/>
          <a:latin typeface="Helvetica Neue"/>
          <a:ea typeface="Helvetica Neue"/>
          <a:cs typeface="Helvetica Neue"/>
          <a:sym typeface="Helvetica Neue"/>
        </a:defRPr>
      </a:lvl7pPr>
      <a:lvl8pPr marL="2500224" marR="0" indent="-312528" algn="l" defTabSz="410751" rtl="0" latinLnBrk="0">
        <a:lnSpc>
          <a:spcPct val="100000"/>
        </a:lnSpc>
        <a:spcBef>
          <a:spcPts val="2953"/>
        </a:spcBef>
        <a:spcAft>
          <a:spcPts val="0"/>
        </a:spcAft>
        <a:buClrTx/>
        <a:buSzPct val="145000"/>
        <a:buFontTx/>
        <a:buChar char="•"/>
        <a:tabLst/>
        <a:defRPr sz="2250" b="0" i="0" u="none" strike="noStrike" cap="none" spc="0" baseline="0">
          <a:solidFill>
            <a:srgbClr val="000000"/>
          </a:solidFill>
          <a:uFillTx/>
          <a:latin typeface="Helvetica Neue"/>
          <a:ea typeface="Helvetica Neue"/>
          <a:cs typeface="Helvetica Neue"/>
          <a:sym typeface="Helvetica Neue"/>
        </a:defRPr>
      </a:lvl8pPr>
      <a:lvl9pPr marL="2812752" marR="0" indent="-312528" algn="l" defTabSz="410751" rtl="0" latinLnBrk="0">
        <a:lnSpc>
          <a:spcPct val="100000"/>
        </a:lnSpc>
        <a:spcBef>
          <a:spcPts val="2953"/>
        </a:spcBef>
        <a:spcAft>
          <a:spcPts val="0"/>
        </a:spcAft>
        <a:buClrTx/>
        <a:buSzPct val="145000"/>
        <a:buFontTx/>
        <a:buChar char="•"/>
        <a:tabLst/>
        <a:defRPr sz="225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0751"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1pPr>
      <a:lvl2pPr marL="0" marR="0" indent="160729" algn="ctr" defTabSz="410751"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2pPr>
      <a:lvl3pPr marL="0" marR="0" indent="321457" algn="ctr" defTabSz="410751"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3pPr>
      <a:lvl4pPr marL="0" marR="0" indent="482186" algn="ctr" defTabSz="410751"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4pPr>
      <a:lvl5pPr marL="0" marR="0" indent="642915" algn="ctr" defTabSz="410751"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5pPr>
      <a:lvl6pPr marL="0" marR="0" indent="803643" algn="ctr" defTabSz="410751"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6pPr>
      <a:lvl7pPr marL="0" marR="0" indent="964372" algn="ctr" defTabSz="410751"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7pPr>
      <a:lvl8pPr marL="0" marR="0" indent="1125101" algn="ctr" defTabSz="410751"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8pPr>
      <a:lvl9pPr marL="0" marR="0" indent="1285829" algn="ctr" defTabSz="410751"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dlloyd.GAO/Downloads/0_dvt4yyfx_0_n7qh6ryl_2.mp4" TargetMode="External"/><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9.xml"/><Relationship Id="rId1" Type="http://schemas.openxmlformats.org/officeDocument/2006/relationships/slideLayout" Target="../slideLayouts/slideLayout50.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hyperlink" Target="https://pxhere.com/en/photo/1381448"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hyperlink" Target="https://dude4food.blogspot.com/2013/05/cold-stone-creamery-ultimate-ice-cream.html" TargetMode="Externa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9.xml"/><Relationship Id="rId1" Type="http://schemas.openxmlformats.org/officeDocument/2006/relationships/video" Target="https://www.youtube.com/embed/zlWy_9zhlcE?feature=oembed" TargetMode="Externa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3" Type="http://schemas.openxmlformats.org/officeDocument/2006/relationships/image" Target="../media/image38.png"/><Relationship Id="rId7" Type="http://schemas.openxmlformats.org/officeDocument/2006/relationships/image" Target="../media/image42.jpeg"/><Relationship Id="rId12"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50.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 Id="rId1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hyperlink" Target="mailto:NCAPPS@hsri.org" TargetMode="Externa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hyperlink" Target="https://www.openfuturelearning.org/" TargetMode="External"/><Relationship Id="rId7" Type="http://schemas.openxmlformats.org/officeDocument/2006/relationships/hyperlink" Target="https://leg.colorado.gov/sites/default/files/2021a_075_signed.pdf" TargetMode="External"/><Relationship Id="rId2" Type="http://schemas.openxmlformats.org/officeDocument/2006/relationships/hyperlink" Target="https://wi-bpdd.org/index.php/supporteddecision-making/" TargetMode="External"/><Relationship Id="rId1" Type="http://schemas.openxmlformats.org/officeDocument/2006/relationships/slideLayout" Target="../slideLayouts/slideLayout11.xml"/><Relationship Id="rId6" Type="http://schemas.openxmlformats.org/officeDocument/2006/relationships/hyperlink" Target="http://www.coddc.org/Documents/SDM%20Web%20Version.pdf" TargetMode="External"/><Relationship Id="rId5" Type="http://schemas.openxmlformats.org/officeDocument/2006/relationships/hyperlink" Target="https://lipsonadvocacy.com/offerings" TargetMode="External"/><Relationship Id="rId4" Type="http://schemas.openxmlformats.org/officeDocument/2006/relationships/hyperlink" Target="https://www.cclds.org/"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ncapps.acl.gov/"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hyperlink" Target="https://www.streamtext.net/player?event=HSRI" TargetMode="External"/><Relationship Id="rId2" Type="http://schemas.openxmlformats.org/officeDocument/2006/relationships/image" Target="../media/image18.jpg"/><Relationship Id="rId1" Type="http://schemas.openxmlformats.org/officeDocument/2006/relationships/slideLayout" Target="../slideLayouts/slideLayout14.xml"/><Relationship Id="rId4" Type="http://schemas.openxmlformats.org/officeDocument/2006/relationships/hyperlink" Target="https://www.wordshare.com/player/HSRI-2"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mailto:NCAPPS@hsri.org" TargetMode="External"/><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hidden="1">
            <a:extLst>
              <a:ext uri="{FF2B5EF4-FFF2-40B4-BE49-F238E27FC236}">
                <a16:creationId xmlns:a16="http://schemas.microsoft.com/office/drawing/2014/main" id="{BC54E4B9-CE49-498C-860D-CC1A64B2F7D2}"/>
              </a:ext>
              <a:ext uri="{C183D7F6-B498-43B3-948B-1728B52AA6E4}">
                <adec:decorative xmlns:adec="http://schemas.microsoft.com/office/drawing/2017/decorative" val="1"/>
              </a:ext>
            </a:extLst>
          </p:cNvPr>
          <p:cNvCxnSpPr>
            <a:cxnSpLocks/>
          </p:cNvCxnSpPr>
          <p:nvPr/>
        </p:nvCxnSpPr>
        <p:spPr>
          <a:xfrm flipV="1">
            <a:off x="413484" y="744830"/>
            <a:ext cx="0" cy="219456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9435EEBF-FF74-4A1D-9C51-AFA805E1D572}"/>
              </a:ext>
            </a:extLst>
          </p:cNvPr>
          <p:cNvSpPr>
            <a:spLocks noGrp="1"/>
          </p:cNvSpPr>
          <p:nvPr>
            <p:ph type="title"/>
          </p:nvPr>
        </p:nvSpPr>
        <p:spPr>
          <a:xfrm>
            <a:off x="628069" y="744830"/>
            <a:ext cx="6099048" cy="1490472"/>
          </a:xfrm>
        </p:spPr>
        <p:txBody>
          <a:bodyPr>
            <a:noAutofit/>
          </a:bodyPr>
          <a:lstStyle/>
          <a:p>
            <a:r>
              <a:rPr lang="en-US" sz="3200" dirty="0"/>
              <a:t>Pathways to Person-Centered Decision-Making and Alternatives to Guardianship</a:t>
            </a:r>
          </a:p>
        </p:txBody>
      </p:sp>
      <p:sp>
        <p:nvSpPr>
          <p:cNvPr id="7" name="Text Placeholder 6">
            <a:extLst>
              <a:ext uri="{FF2B5EF4-FFF2-40B4-BE49-F238E27FC236}">
                <a16:creationId xmlns:a16="http://schemas.microsoft.com/office/drawing/2014/main" id="{4A10DED1-DB1E-4044-A833-CB398A8FAD86}"/>
              </a:ext>
            </a:extLst>
          </p:cNvPr>
          <p:cNvSpPr>
            <a:spLocks noGrp="1"/>
          </p:cNvSpPr>
          <p:nvPr>
            <p:ph type="body" sz="quarter" idx="10"/>
          </p:nvPr>
        </p:nvSpPr>
        <p:spPr/>
        <p:txBody>
          <a:bodyPr/>
          <a:lstStyle/>
          <a:p>
            <a:r>
              <a:rPr lang="en-US" dirty="0"/>
              <a:t>June 21, 2022</a:t>
            </a:r>
          </a:p>
        </p:txBody>
      </p:sp>
    </p:spTree>
    <p:extLst>
      <p:ext uri="{BB962C8B-B14F-4D97-AF65-F5344CB8AC3E}">
        <p14:creationId xmlns:p14="http://schemas.microsoft.com/office/powerpoint/2010/main" val="349774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D3BD-2769-4892-9107-523DBB01A4A2}"/>
              </a:ext>
            </a:extLst>
          </p:cNvPr>
          <p:cNvSpPr>
            <a:spLocks noGrp="1"/>
          </p:cNvSpPr>
          <p:nvPr>
            <p:ph type="title"/>
          </p:nvPr>
        </p:nvSpPr>
        <p:spPr/>
        <p:txBody>
          <a:bodyPr/>
          <a:lstStyle/>
          <a:p>
            <a:r>
              <a:rPr lang="en-US" dirty="0"/>
              <a:t>If I have seen further, it is by standing on the shoulders of giants</a:t>
            </a:r>
          </a:p>
        </p:txBody>
      </p:sp>
      <p:pic>
        <p:nvPicPr>
          <p:cNvPr id="3074" name="Picture 2" descr="Isaac Newton Quote: “If I have seen further it is by standing on the  shoulders of Giants.” (26 wallpapers) - Quotefancy">
            <a:extLst>
              <a:ext uri="{FF2B5EF4-FFF2-40B4-BE49-F238E27FC236}">
                <a16:creationId xmlns:a16="http://schemas.microsoft.com/office/drawing/2014/main" id="{70253D10-7087-41F3-AEDF-B87F8EA13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445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C8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4E2383-42ED-43D3-8966-E9644A85122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where do you see institutional control show up in people's lives?</a:t>
            </a:r>
          </a:p>
        </p:txBody>
      </p:sp>
      <p:pic>
        <p:nvPicPr>
          <p:cNvPr id="5" name="Picture 4" descr="A purple square with yellow quotation marks around the words, &quot;Institutionalization is administrative control over people's lives.&quot;">
            <a:extLst>
              <a:ext uri="{FF2B5EF4-FFF2-40B4-BE49-F238E27FC236}">
                <a16:creationId xmlns:a16="http://schemas.microsoft.com/office/drawing/2014/main" id="{E4550F8E-3D58-946C-F0F0-3EC5CA960350}"/>
              </a:ext>
            </a:extLst>
          </p:cNvPr>
          <p:cNvPicPr>
            <a:picLocks noChangeAspect="1"/>
          </p:cNvPicPr>
          <p:nvPr/>
        </p:nvPicPr>
        <p:blipFill rotWithShape="1">
          <a:blip r:embed="rId3"/>
          <a:srcRect b="47920"/>
          <a:stretch/>
        </p:blipFill>
        <p:spPr>
          <a:xfrm>
            <a:off x="3133724" y="466724"/>
            <a:ext cx="5915025" cy="3080517"/>
          </a:xfrm>
          <a:prstGeom prst="rect">
            <a:avLst/>
          </a:prstGeom>
          <a:solidFill>
            <a:srgbClr val="E2C663"/>
          </a:solidFill>
        </p:spPr>
      </p:pic>
      <p:sp>
        <p:nvSpPr>
          <p:cNvPr id="6" name="Rectangle 5">
            <a:extLst>
              <a:ext uri="{FF2B5EF4-FFF2-40B4-BE49-F238E27FC236}">
                <a16:creationId xmlns:a16="http://schemas.microsoft.com/office/drawing/2014/main" id="{A58FFA50-D75D-D58A-04DB-BD58F96E4C65}"/>
              </a:ext>
            </a:extLst>
          </p:cNvPr>
          <p:cNvSpPr/>
          <p:nvPr/>
        </p:nvSpPr>
        <p:spPr>
          <a:xfrm>
            <a:off x="3133723" y="3429001"/>
            <a:ext cx="5915025" cy="2962276"/>
          </a:xfrm>
          <a:prstGeom prst="rect">
            <a:avLst/>
          </a:prstGeom>
          <a:solidFill>
            <a:srgbClr val="4728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2C663"/>
                </a:solidFill>
                <a:effectLst/>
                <a:uLnTx/>
                <a:uFillTx/>
                <a:latin typeface="Calibri" panose="020F0502020204030204"/>
                <a:ea typeface="+mn-ea"/>
                <a:cs typeface="+mn-cs"/>
              </a:rPr>
              <a:t>Ivanova Smith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2C663"/>
                </a:solidFill>
                <a:effectLst/>
                <a:uLnTx/>
                <a:uFillTx/>
                <a:latin typeface="Calibri" panose="020F0502020204030204"/>
                <a:ea typeface="+mn-ea"/>
                <a:cs typeface="+mn-cs"/>
              </a:rPr>
              <a:t>Disability Civil Rights Advocate</a:t>
            </a:r>
          </a:p>
        </p:txBody>
      </p:sp>
    </p:spTree>
    <p:extLst>
      <p:ext uri="{BB962C8B-B14F-4D97-AF65-F5344CB8AC3E}">
        <p14:creationId xmlns:p14="http://schemas.microsoft.com/office/powerpoint/2010/main" val="679041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FD1C4-E781-560B-BFAE-21FABCC09ED6}"/>
              </a:ext>
            </a:extLst>
          </p:cNvPr>
          <p:cNvSpPr>
            <a:spLocks noGrp="1"/>
          </p:cNvSpPr>
          <p:nvPr>
            <p:ph type="title"/>
          </p:nvPr>
        </p:nvSpPr>
        <p:spPr>
          <a:xfrm>
            <a:off x="838201" y="365125"/>
            <a:ext cx="5251316" cy="996747"/>
          </a:xfrm>
        </p:spPr>
        <p:txBody>
          <a:bodyPr>
            <a:normAutofit/>
          </a:bodyPr>
          <a:lstStyle/>
          <a:p>
            <a:r>
              <a:rPr lang="en-US" dirty="0"/>
              <a:t>One Question</a:t>
            </a:r>
          </a:p>
        </p:txBody>
      </p:sp>
      <p:sp>
        <p:nvSpPr>
          <p:cNvPr id="4" name="TextBox 3">
            <a:extLst>
              <a:ext uri="{FF2B5EF4-FFF2-40B4-BE49-F238E27FC236}">
                <a16:creationId xmlns:a16="http://schemas.microsoft.com/office/drawing/2014/main" id="{4F7CD3FB-F2EB-258A-BB74-B5122D6EE90B}"/>
              </a:ext>
            </a:extLst>
          </p:cNvPr>
          <p:cNvSpPr txBox="1"/>
          <p:nvPr/>
        </p:nvSpPr>
        <p:spPr>
          <a:xfrm>
            <a:off x="838199" y="1507787"/>
            <a:ext cx="54578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6600CC"/>
                </a:solidFill>
                <a:effectLst/>
                <a:uLnTx/>
                <a:uFillTx/>
                <a:latin typeface="Calibri" panose="020F0502020204030204"/>
                <a:ea typeface="+mn-ea"/>
                <a:cs typeface="+mn-cs"/>
              </a:rPr>
              <a:t>Who is the person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6600CC"/>
                </a:solidFill>
                <a:effectLst/>
                <a:uLnTx/>
                <a:uFillTx/>
                <a:latin typeface="Calibri" panose="020F0502020204030204"/>
                <a:ea typeface="+mn-ea"/>
                <a:cs typeface="+mn-cs"/>
              </a:rPr>
              <a:t>what do they need?</a:t>
            </a:r>
          </a:p>
        </p:txBody>
      </p:sp>
      <p:sp>
        <p:nvSpPr>
          <p:cNvPr id="3" name="Content Placeholder 2">
            <a:extLst>
              <a:ext uri="{FF2B5EF4-FFF2-40B4-BE49-F238E27FC236}">
                <a16:creationId xmlns:a16="http://schemas.microsoft.com/office/drawing/2014/main" id="{D8D895B1-AD16-7047-8ED8-3D215A8CB51B}"/>
              </a:ext>
            </a:extLst>
          </p:cNvPr>
          <p:cNvSpPr>
            <a:spLocks noGrp="1"/>
          </p:cNvSpPr>
          <p:nvPr>
            <p:ph idx="1"/>
          </p:nvPr>
        </p:nvSpPr>
        <p:spPr>
          <a:xfrm>
            <a:off x="1223897" y="2799669"/>
            <a:ext cx="4619621" cy="3843666"/>
          </a:xfrm>
        </p:spPr>
        <p:txBody>
          <a:bodyPr>
            <a:normAutofit/>
          </a:bodyPr>
          <a:lstStyle/>
          <a:p>
            <a:pPr lvl="1"/>
            <a:r>
              <a:rPr lang="en-US" sz="2000" dirty="0"/>
              <a:t>Not a diagnosis or a label but the person as a human </a:t>
            </a:r>
          </a:p>
          <a:p>
            <a:pPr lvl="1"/>
            <a:r>
              <a:rPr lang="en-US" sz="2000" dirty="0"/>
              <a:t>Not a service need a fundamental human need</a:t>
            </a:r>
          </a:p>
          <a:p>
            <a:pPr lvl="1"/>
            <a:r>
              <a:rPr lang="en-US" sz="2000" dirty="0"/>
              <a:t>These answer would be true for anyone</a:t>
            </a:r>
          </a:p>
        </p:txBody>
      </p:sp>
      <p:pic>
        <p:nvPicPr>
          <p:cNvPr id="5" name="Picture 4" descr="Magnifying glass and question mark on a purple background">
            <a:extLst>
              <a:ext uri="{FF2B5EF4-FFF2-40B4-BE49-F238E27FC236}">
                <a16:creationId xmlns:a16="http://schemas.microsoft.com/office/drawing/2014/main" id="{048EA503-9387-F680-26ED-88FFFBEBE510}"/>
              </a:ext>
            </a:extLst>
          </p:cNvPr>
          <p:cNvPicPr>
            <a:picLocks noChangeAspect="1"/>
          </p:cNvPicPr>
          <p:nvPr/>
        </p:nvPicPr>
        <p:blipFill rotWithShape="1">
          <a:blip r:embed="rId2"/>
          <a:srcRect l="27023" r="24069"/>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141121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FC6229BA-1EF4-5304-8894-9B6B8AF448ED}"/>
              </a:ext>
              <a:ext uri="{C183D7F6-B498-43B3-948B-1728B52AA6E4}">
                <adec:decorative xmlns:adec="http://schemas.microsoft.com/office/drawing/2017/decorative" val="0"/>
              </a:ext>
            </a:extLst>
          </p:cNvPr>
          <p:cNvSpPr txBox="1">
            <a:spLocks noGrp="1"/>
          </p:cNvSpPr>
          <p:nvPr>
            <p:ph type="title" idx="4294967295"/>
          </p:nvPr>
        </p:nvSpPr>
        <p:spPr>
          <a:xfrm>
            <a:off x="774574" y="3520000"/>
            <a:ext cx="5046196" cy="17958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3" action="ppaction://hlinkfile"/>
              </a:rPr>
              <a:t>What is Person Centeredness?</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3" name="Picture 22" descr="Cornell University Seal or Logo">
            <a:extLst>
              <a:ext uri="{FF2B5EF4-FFF2-40B4-BE49-F238E27FC236}">
                <a16:creationId xmlns:a16="http://schemas.microsoft.com/office/drawing/2014/main" id="{17D33353-A016-6533-B2A8-01BFF90FE3F1}"/>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1769265" y="1105294"/>
            <a:ext cx="1743075" cy="1704975"/>
          </a:xfrm>
          <a:prstGeom prst="rect">
            <a:avLst/>
          </a:prstGeom>
        </p:spPr>
      </p:pic>
      <p:pic>
        <p:nvPicPr>
          <p:cNvPr id="14" name="Picture 13" descr="image of a white man with short grey hair, wearing glasses, he has on a colorful yellow shirt">
            <a:extLst>
              <a:ext uri="{FF2B5EF4-FFF2-40B4-BE49-F238E27FC236}">
                <a16:creationId xmlns:a16="http://schemas.microsoft.com/office/drawing/2014/main" id="{0D9C097C-1A80-D546-43B4-E55BDC7F7AC5}"/>
              </a:ext>
              <a:ext uri="{C183D7F6-B498-43B3-948B-1728B52AA6E4}">
                <adec:decorative xmlns:adec="http://schemas.microsoft.com/office/drawing/2017/decorative" val="0"/>
              </a:ext>
            </a:extLst>
          </p:cNvPr>
          <p:cNvPicPr>
            <a:picLocks noChangeAspect="1"/>
          </p:cNvPicPr>
          <p:nvPr/>
        </p:nvPicPr>
        <p:blipFill rotWithShape="1">
          <a:blip r:embed="rId5"/>
          <a:srcRect l="53124" r="6877" b="2"/>
          <a:stretch/>
        </p:blipFill>
        <p:spPr>
          <a:xfrm>
            <a:off x="4909578" y="434000"/>
            <a:ext cx="2758223" cy="2758238"/>
          </a:xfrm>
          <a:prstGeom prst="rect">
            <a:avLst/>
          </a:prstGeom>
        </p:spPr>
      </p:pic>
      <p:pic>
        <p:nvPicPr>
          <p:cNvPr id="9" name="Picture 8" descr="image of michael smull, a white man with grey hair, a mustache and glasses. he is wearing a black jacket and dark blue shirt.">
            <a:extLst>
              <a:ext uri="{FF2B5EF4-FFF2-40B4-BE49-F238E27FC236}">
                <a16:creationId xmlns:a16="http://schemas.microsoft.com/office/drawing/2014/main" id="{A7EE107B-177B-8CF9-CD80-157504B53937}"/>
              </a:ext>
              <a:ext uri="{C183D7F6-B498-43B3-948B-1728B52AA6E4}">
                <adec:decorative xmlns:adec="http://schemas.microsoft.com/office/drawing/2017/decorative" val="0"/>
              </a:ext>
            </a:extLst>
          </p:cNvPr>
          <p:cNvPicPr>
            <a:picLocks noChangeAspect="1"/>
          </p:cNvPicPr>
          <p:nvPr/>
        </p:nvPicPr>
        <p:blipFill rotWithShape="1">
          <a:blip r:embed="rId6"/>
          <a:srcRect l="52124" r="7877" b="2"/>
          <a:stretch/>
        </p:blipFill>
        <p:spPr>
          <a:xfrm>
            <a:off x="8966807" y="893928"/>
            <a:ext cx="1864198" cy="1864207"/>
          </a:xfrm>
          <a:prstGeom prst="rect">
            <a:avLst/>
          </a:prstGeom>
        </p:spPr>
      </p:pic>
      <p:pic>
        <p:nvPicPr>
          <p:cNvPr id="12" name="Picture 11" descr="image of a older white man, with a white beard, grey balding hair, wearing glasses, a blue shirt and brown suspenders">
            <a:extLst>
              <a:ext uri="{FF2B5EF4-FFF2-40B4-BE49-F238E27FC236}">
                <a16:creationId xmlns:a16="http://schemas.microsoft.com/office/drawing/2014/main" id="{CE76FB88-D367-D57E-1F23-3DEDF9533B61}"/>
              </a:ext>
              <a:ext uri="{C183D7F6-B498-43B3-948B-1728B52AA6E4}">
                <adec:decorative xmlns:adec="http://schemas.microsoft.com/office/drawing/2017/decorative" val="0"/>
              </a:ext>
            </a:extLst>
          </p:cNvPr>
          <p:cNvPicPr>
            <a:picLocks noChangeAspect="1"/>
          </p:cNvPicPr>
          <p:nvPr/>
        </p:nvPicPr>
        <p:blipFill rotWithShape="1">
          <a:blip r:embed="rId7"/>
          <a:srcRect l="16999" r="5" b="5"/>
          <a:stretch/>
        </p:blipFill>
        <p:spPr>
          <a:xfrm>
            <a:off x="5820771" y="3647853"/>
            <a:ext cx="2402006" cy="2402000"/>
          </a:xfrm>
          <a:prstGeom prst="rect">
            <a:avLst/>
          </a:prstGeom>
        </p:spPr>
      </p:pic>
      <p:pic>
        <p:nvPicPr>
          <p:cNvPr id="18" name="Picture 17" descr="image of an older white woman with light blonde hair mixed with grey, she is wearing glasses and small wire art earrings">
            <a:extLst>
              <a:ext uri="{FF2B5EF4-FFF2-40B4-BE49-F238E27FC236}">
                <a16:creationId xmlns:a16="http://schemas.microsoft.com/office/drawing/2014/main" id="{F61DCEFA-BC69-806F-05E2-0AE4ADE2DA62}"/>
              </a:ext>
              <a:ext uri="{C183D7F6-B498-43B3-948B-1728B52AA6E4}">
                <adec:decorative xmlns:adec="http://schemas.microsoft.com/office/drawing/2017/decorative" val="0"/>
              </a:ext>
            </a:extLst>
          </p:cNvPr>
          <p:cNvPicPr>
            <a:picLocks noChangeAspect="1"/>
          </p:cNvPicPr>
          <p:nvPr/>
        </p:nvPicPr>
        <p:blipFill rotWithShape="1">
          <a:blip r:embed="rId8"/>
          <a:srcRect l="32344" r="11406"/>
          <a:stretch/>
        </p:blipFill>
        <p:spPr>
          <a:xfrm flipH="1">
            <a:off x="9034072" y="3022979"/>
            <a:ext cx="2722728" cy="2722728"/>
          </a:xfrm>
          <a:prstGeom prst="rect">
            <a:avLst/>
          </a:prstGeom>
        </p:spPr>
      </p:pic>
      <p:sp>
        <p:nvSpPr>
          <p:cNvPr id="13" name="Freeform: Shape 24">
            <a:extLst>
              <a:ext uri="{FF2B5EF4-FFF2-40B4-BE49-F238E27FC236}">
                <a16:creationId xmlns:a16="http://schemas.microsoft.com/office/drawing/2014/main" id="{99F56C55-A9AC-41B8-8835-F2F6CC6CD7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791963" y="451044"/>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1">
              <a:lumMod val="95000"/>
              <a:lumOff val="5000"/>
              <a:alpha val="75000"/>
            </a:schemeClr>
          </a:solidFill>
          <a:ln w="0">
            <a:noFill/>
            <a:prstDash val="solid"/>
            <a:round/>
            <a:headEnd/>
            <a:tailEnd/>
          </a:ln>
        </p:spPr>
      </p:sp>
      <p:sp>
        <p:nvSpPr>
          <p:cNvPr id="15" name="Freeform: Shape 26">
            <a:extLst>
              <a:ext uri="{FF2B5EF4-FFF2-40B4-BE49-F238E27FC236}">
                <a16:creationId xmlns:a16="http://schemas.microsoft.com/office/drawing/2014/main" id="{B3B4A1D5-9AB2-4154-9B49-4DBFF149A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9466977" y="434000"/>
            <a:ext cx="2308583" cy="1114404"/>
          </a:xfrm>
          <a:custGeom>
            <a:avLst/>
            <a:gdLst>
              <a:gd name="connsiteX0" fmla="*/ 462 w 2308583"/>
              <a:gd name="connsiteY0" fmla="*/ 1114404 h 1114404"/>
              <a:gd name="connsiteX1" fmla="*/ 2308583 w 2308583"/>
              <a:gd name="connsiteY1" fmla="*/ 1114404 h 1114404"/>
              <a:gd name="connsiteX2" fmla="*/ 2308583 w 2308583"/>
              <a:gd name="connsiteY2" fmla="*/ 0 h 1114404"/>
              <a:gd name="connsiteX3" fmla="*/ 2022607 w 2308583"/>
              <a:gd name="connsiteY3" fmla="*/ 0 h 1114404"/>
              <a:gd name="connsiteX4" fmla="*/ 2022607 w 2308583"/>
              <a:gd name="connsiteY4" fmla="*/ 843477 h 1114404"/>
              <a:gd name="connsiteX5" fmla="*/ 0 w 2308583"/>
              <a:gd name="connsiteY5" fmla="*/ 842545 h 1114404"/>
              <a:gd name="connsiteX6" fmla="*/ 462 w 2308583"/>
              <a:gd name="connsiteY6" fmla="*/ 1114404 h 111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1114404">
                <a:moveTo>
                  <a:pt x="462" y="1114404"/>
                </a:moveTo>
                <a:lnTo>
                  <a:pt x="2308583" y="1114404"/>
                </a:lnTo>
                <a:lnTo>
                  <a:pt x="2308583" y="0"/>
                </a:lnTo>
                <a:lnTo>
                  <a:pt x="2022607" y="0"/>
                </a:lnTo>
                <a:lnTo>
                  <a:pt x="2022607" y="843477"/>
                </a:lnTo>
                <a:lnTo>
                  <a:pt x="0" y="842545"/>
                </a:lnTo>
                <a:cubicBezTo>
                  <a:pt x="923" y="936375"/>
                  <a:pt x="-462" y="1020574"/>
                  <a:pt x="462" y="1114404"/>
                </a:cubicBezTo>
                <a:close/>
              </a:path>
            </a:pathLst>
          </a:custGeom>
          <a:solidFill>
            <a:schemeClr val="tx1">
              <a:lumMod val="95000"/>
              <a:lumOff val="5000"/>
              <a:alpha val="75000"/>
            </a:schemeClr>
          </a:solidFill>
          <a:ln w="0">
            <a:noFill/>
            <a:prstDash val="solid"/>
            <a:round/>
            <a:headEnd/>
            <a:tailEnd/>
          </a:ln>
        </p:spPr>
      </p:sp>
      <p:sp>
        <p:nvSpPr>
          <p:cNvPr id="16" name="Freeform 6">
            <a:extLst>
              <a:ext uri="{FF2B5EF4-FFF2-40B4-BE49-F238E27FC236}">
                <a16:creationId xmlns:a16="http://schemas.microsoft.com/office/drawing/2014/main" id="{EE213BB9-51B6-4F26-9D35-F57B50E48B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a:off x="8476833" y="2919002"/>
            <a:ext cx="2525072" cy="3398994"/>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1">
              <a:lumMod val="95000"/>
              <a:lumOff val="5000"/>
              <a:alpha val="75000"/>
            </a:schemeClr>
          </a:solidFill>
          <a:ln w="0">
            <a:noFill/>
            <a:prstDash val="solid"/>
            <a:round/>
            <a:headEnd/>
            <a:tailEnd/>
          </a:ln>
        </p:spPr>
      </p:sp>
    </p:spTree>
    <p:extLst>
      <p:ext uri="{BB962C8B-B14F-4D97-AF65-F5344CB8AC3E}">
        <p14:creationId xmlns:p14="http://schemas.microsoft.com/office/powerpoint/2010/main" val="166468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a:extLst>
              <a:ext uri="{C183D7F6-B498-43B3-948B-1728B52AA6E4}">
                <adec:decorative xmlns:adec="http://schemas.microsoft.com/office/drawing/2017/decorative" val="1"/>
              </a:ext>
            </a:extLst>
          </p:cNvPr>
          <p:cNvSpPr/>
          <p:nvPr/>
        </p:nvSpPr>
        <p:spPr>
          <a:xfrm>
            <a:off x="1498600" y="-30520"/>
            <a:ext cx="9386492" cy="5193943"/>
          </a:xfrm>
          <a:prstGeom prst="rect">
            <a:avLst/>
          </a:prstGeom>
          <a:solidFill>
            <a:srgbClr val="C0C0C0"/>
          </a:solidFill>
          <a:ln w="12700">
            <a:miter lim="400000"/>
          </a:ln>
        </p:spPr>
        <p:txBody>
          <a:bodyPr lIns="50799" tIns="50799" rIns="50799" bIns="50799" anchor="ctr"/>
          <a:lstStyle/>
          <a:p>
            <a:pPr marL="0" marR="0" lvl="0" indent="0" algn="l" defTabSz="914367" rtl="0" eaLnBrk="1" fontAlgn="auto" latinLnBrk="0" hangingPunct="1">
              <a:lnSpc>
                <a:spcPct val="100000"/>
              </a:lnSpc>
              <a:spcBef>
                <a:spcPts val="0"/>
              </a:spcBef>
              <a:spcAft>
                <a:spcPts val="0"/>
              </a:spcAft>
              <a:buClr>
                <a:srgbClr val="000000"/>
              </a:buClr>
              <a:buSzTx/>
              <a:buFontTx/>
              <a:buNone/>
              <a:tabLst/>
              <a:defRPr sz="3400" b="0">
                <a:uFill>
                  <a:solidFill>
                    <a:srgbClr val="000000"/>
                  </a:solidFill>
                </a:uFill>
                <a:latin typeface="Arial"/>
                <a:ea typeface="Arial"/>
                <a:cs typeface="Arial"/>
                <a:sym typeface="Arial"/>
              </a:defRPr>
            </a:pPr>
            <a:endParaRPr kumimoji="0" sz="2391" b="0" i="0" u="none" strike="noStrike" kern="1200" cap="none" spc="0" normalizeH="0" baseline="0" noProof="0">
              <a:ln>
                <a:noFill/>
              </a:ln>
              <a:solidFill>
                <a:prstClr val="black"/>
              </a:solidFill>
              <a:effectLst/>
              <a:uLnTx/>
              <a:uFill>
                <a:solidFill>
                  <a:srgbClr val="000000"/>
                </a:solidFill>
              </a:uFill>
              <a:latin typeface="Arial"/>
              <a:cs typeface="Arial"/>
              <a:sym typeface="Arial"/>
            </a:endParaRPr>
          </a:p>
        </p:txBody>
      </p:sp>
      <p:sp>
        <p:nvSpPr>
          <p:cNvPr id="187" name="Moving away from a past characterized by:">
            <a:extLst>
              <a:ext uri="{C183D7F6-B498-43B3-948B-1728B52AA6E4}">
                <adec:decorative xmlns:adec="http://schemas.microsoft.com/office/drawing/2017/decorative" val="0"/>
              </a:ext>
            </a:extLst>
          </p:cNvPr>
          <p:cNvSpPr txBox="1">
            <a:spLocks noGrp="1"/>
          </p:cNvSpPr>
          <p:nvPr>
            <p:ph type="title" idx="4294967295"/>
          </p:nvPr>
        </p:nvSpPr>
        <p:spPr>
          <a:xfrm>
            <a:off x="3903419" y="223608"/>
            <a:ext cx="4115208" cy="881521"/>
          </a:xfrm>
          <a:prstGeom prst="rect">
            <a:avLst/>
          </a:prstGeom>
          <a:noFill/>
          <a:ln w="12700">
            <a:noFill/>
            <a:prstDash/>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rot="0" spcFirstLastPara="0" vertOverflow="overflow" horzOverflow="overflow" vert="horz" wrap="square" lIns="50799" tIns="50799" rIns="50799" bIns="50799" numCol="1" spcCol="0" rtlCol="0" fromWordArt="0" anchor="ctr" anchorCtr="0" forceAA="0" compatLnSpc="1">
            <a:prstTxWarp prst="textNoShape">
              <a:avLst/>
            </a:prstTxWarp>
            <a:spAutoFit/>
          </a:bodyPr>
          <a:lstStyle>
            <a:lvl1pPr defTabSz="1300480">
              <a:buClr>
                <a:srgbClr val="000000"/>
              </a:buClr>
              <a:defRPr sz="3600" b="0">
                <a:uFill>
                  <a:solidFill>
                    <a:srgbClr val="000000"/>
                  </a:solidFill>
                </a:uFill>
                <a:latin typeface="Arial"/>
                <a:ea typeface="Arial"/>
                <a:cs typeface="Arial"/>
                <a:sym typeface="Arial"/>
              </a:defRPr>
            </a:lvl1pPr>
          </a:lstStyle>
          <a:p>
            <a:pPr marL="0" marR="0" lvl="0" indent="0" algn="l" defTabSz="1300480" rtl="0" eaLnBrk="1" fontAlgn="auto" latinLnBrk="0" hangingPunct="1">
              <a:lnSpc>
                <a:spcPct val="100000"/>
              </a:lnSpc>
              <a:spcBef>
                <a:spcPts val="0"/>
              </a:spcBef>
              <a:spcAft>
                <a:spcPts val="0"/>
              </a:spcAft>
              <a:buClr>
                <a:srgbClr val="000000"/>
              </a:buClr>
              <a:buSzTx/>
              <a:buFontTx/>
              <a:buNone/>
              <a:tabLst/>
              <a:defRPr/>
            </a:pPr>
            <a:r>
              <a:rPr kumimoji="0" lang="en-US" sz="2531" b="0" i="0" u="none" strike="noStrike" kern="1200" cap="none" spc="0" normalizeH="0" baseline="0" noProof="0" dirty="0">
                <a:ln>
                  <a:noFill/>
                </a:ln>
                <a:solidFill>
                  <a:prstClr val="black"/>
                </a:solidFill>
                <a:effectLst/>
                <a:uLnTx/>
                <a:uFill>
                  <a:solidFill>
                    <a:srgbClr val="000000"/>
                  </a:solidFill>
                </a:uFill>
                <a:latin typeface="Arial"/>
                <a:ea typeface="Arial"/>
                <a:cs typeface="Arial"/>
                <a:sym typeface="Arial"/>
              </a:rPr>
              <a:t>Moving away from a past characterized by: </a:t>
            </a:r>
          </a:p>
        </p:txBody>
      </p:sp>
      <p:sp>
        <p:nvSpPr>
          <p:cNvPr id="2" name="Rectangle 1">
            <a:extLst>
              <a:ext uri="{FF2B5EF4-FFF2-40B4-BE49-F238E27FC236}">
                <a16:creationId xmlns:a16="http://schemas.microsoft.com/office/drawing/2014/main" id="{E0C6406C-3254-474D-98A9-F6416E3050FC}"/>
              </a:ext>
              <a:ext uri="{C183D7F6-B498-43B3-948B-1728B52AA6E4}">
                <adec:decorative xmlns:adec="http://schemas.microsoft.com/office/drawing/2017/decorative" val="1"/>
              </a:ext>
            </a:extLst>
          </p:cNvPr>
          <p:cNvSpPr/>
          <p:nvPr/>
        </p:nvSpPr>
        <p:spPr>
          <a:xfrm>
            <a:off x="3647872" y="223608"/>
            <a:ext cx="4370755" cy="991619"/>
          </a:xfrm>
          <a:prstGeom prst="rect">
            <a:avLst/>
          </a:prstGeom>
          <a:noFill/>
          <a:ln w="1174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Isolation, seclusion, and separation by location, activities, and schedule…">
            <a:extLst>
              <a:ext uri="{C183D7F6-B498-43B3-948B-1728B52AA6E4}">
                <adec:decorative xmlns:adec="http://schemas.microsoft.com/office/drawing/2017/decorative" val="0"/>
              </a:ext>
            </a:extLst>
          </p:cNvPr>
          <p:cNvSpPr txBox="1"/>
          <p:nvPr/>
        </p:nvSpPr>
        <p:spPr>
          <a:xfrm>
            <a:off x="2720794" y="1268544"/>
            <a:ext cx="6750413" cy="38415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99" tIns="50799" rIns="50799" bIns="50799" anchor="ctr">
            <a:spAutoFit/>
          </a:bodyPr>
          <a:lstStyle/>
          <a:p>
            <a:pPr marL="0" marR="0" lvl="0" indent="0" algn="l" defTabSz="914367" rtl="0" eaLnBrk="1" fontAlgn="auto" latinLnBrk="0" hangingPunct="1">
              <a:lnSpc>
                <a:spcPct val="100000"/>
              </a:lnSpc>
              <a:spcBef>
                <a:spcPts val="70"/>
              </a:spcBef>
              <a:spcAft>
                <a:spcPts val="0"/>
              </a:spcAft>
              <a:buClr>
                <a:srgbClr val="000000"/>
              </a:buClr>
              <a:buSzTx/>
              <a:buFontTx/>
              <a:buNone/>
              <a:tabLst/>
              <a:defRPr sz="2800" b="0">
                <a:solidFill>
                  <a:srgbClr val="941100"/>
                </a:solidFill>
                <a:uFill>
                  <a:solidFill>
                    <a:srgbClr val="000000"/>
                  </a:solidFill>
                </a:uFill>
                <a:latin typeface="Arial"/>
                <a:ea typeface="Arial"/>
                <a:cs typeface="Arial"/>
                <a:sym typeface="Arial"/>
              </a:defRPr>
            </a:pPr>
            <a:r>
              <a:rPr kumimoji="0" sz="1969" b="0" i="0" u="none" strike="noStrike" kern="1200" cap="none" spc="0" normalizeH="0" baseline="0" noProof="0" dirty="0">
                <a:ln>
                  <a:noFill/>
                </a:ln>
                <a:solidFill>
                  <a:srgbClr val="941100"/>
                </a:solidFill>
                <a:effectLst/>
                <a:uLnTx/>
                <a:uFill>
                  <a:solidFill>
                    <a:srgbClr val="000000"/>
                  </a:solidFill>
                </a:uFill>
                <a:latin typeface="Arial"/>
                <a:cs typeface="Arial"/>
                <a:sym typeface="Arial"/>
              </a:rPr>
              <a:t>Isolation, seclusion, and separation by location, activities, and schedule</a:t>
            </a:r>
          </a:p>
          <a:p>
            <a:pPr marL="0" marR="0" lvl="0" indent="0" algn="l" defTabSz="914367" rtl="0" eaLnBrk="1" fontAlgn="auto" latinLnBrk="0" hangingPunct="1">
              <a:lnSpc>
                <a:spcPct val="100000"/>
              </a:lnSpc>
              <a:spcBef>
                <a:spcPts val="70"/>
              </a:spcBef>
              <a:spcAft>
                <a:spcPts val="0"/>
              </a:spcAft>
              <a:buClr>
                <a:srgbClr val="000000"/>
              </a:buClr>
              <a:buSzTx/>
              <a:buFontTx/>
              <a:buNone/>
              <a:tabLst/>
              <a:defRPr sz="2800" b="0">
                <a:solidFill>
                  <a:srgbClr val="941100"/>
                </a:solidFill>
                <a:uFill>
                  <a:solidFill>
                    <a:srgbClr val="000000"/>
                  </a:solidFill>
                </a:uFill>
                <a:latin typeface="Arial"/>
                <a:ea typeface="Arial"/>
                <a:cs typeface="Arial"/>
                <a:sym typeface="Arial"/>
              </a:defRPr>
            </a:pPr>
            <a:endParaRPr kumimoji="0" sz="1969" b="0" i="0" u="none" strike="noStrike" kern="1200" cap="none" spc="0" normalizeH="0" baseline="0" noProof="0" dirty="0">
              <a:ln>
                <a:noFill/>
              </a:ln>
              <a:solidFill>
                <a:srgbClr val="941100"/>
              </a:solidFill>
              <a:effectLst/>
              <a:uLnTx/>
              <a:uFill>
                <a:solidFill>
                  <a:srgbClr val="000000"/>
                </a:solidFill>
              </a:uFill>
              <a:latin typeface="Arial"/>
              <a:cs typeface="Arial"/>
              <a:sym typeface="Arial"/>
            </a:endParaRPr>
          </a:p>
          <a:p>
            <a:pPr marL="0" marR="0" lvl="0" indent="0" algn="l" defTabSz="914367" rtl="0" eaLnBrk="1" fontAlgn="auto" latinLnBrk="0" hangingPunct="1">
              <a:lnSpc>
                <a:spcPct val="100000"/>
              </a:lnSpc>
              <a:spcBef>
                <a:spcPts val="70"/>
              </a:spcBef>
              <a:spcAft>
                <a:spcPts val="0"/>
              </a:spcAft>
              <a:buClr>
                <a:srgbClr val="000000"/>
              </a:buClr>
              <a:buSzTx/>
              <a:buFontTx/>
              <a:buNone/>
              <a:tabLst/>
              <a:defRPr sz="2800" b="0">
                <a:solidFill>
                  <a:srgbClr val="941100"/>
                </a:solidFill>
                <a:uFill>
                  <a:solidFill>
                    <a:srgbClr val="000000"/>
                  </a:solidFill>
                </a:uFill>
                <a:latin typeface="Arial"/>
                <a:ea typeface="Arial"/>
                <a:cs typeface="Arial"/>
                <a:sym typeface="Arial"/>
              </a:defRPr>
            </a:pPr>
            <a:r>
              <a:rPr kumimoji="0" sz="1969" b="0" i="0" u="none" strike="noStrike" kern="1200" cap="none" spc="0" normalizeH="0" baseline="0" noProof="0" dirty="0">
                <a:ln>
                  <a:noFill/>
                </a:ln>
                <a:solidFill>
                  <a:srgbClr val="941100"/>
                </a:solidFill>
                <a:effectLst/>
                <a:uLnTx/>
                <a:uFill>
                  <a:solidFill>
                    <a:srgbClr val="000000"/>
                  </a:solidFill>
                </a:uFill>
                <a:latin typeface="Arial"/>
                <a:cs typeface="Arial"/>
                <a:sym typeface="Arial"/>
              </a:rPr>
              <a:t>Rejection, loneliness, always on the outside, ignored</a:t>
            </a:r>
          </a:p>
          <a:p>
            <a:pPr marL="0" marR="0" lvl="0" indent="0" algn="l" defTabSz="914367" rtl="0" eaLnBrk="1" fontAlgn="auto" latinLnBrk="0" hangingPunct="1">
              <a:lnSpc>
                <a:spcPct val="100000"/>
              </a:lnSpc>
              <a:spcBef>
                <a:spcPts val="70"/>
              </a:spcBef>
              <a:spcAft>
                <a:spcPts val="0"/>
              </a:spcAft>
              <a:buClr>
                <a:srgbClr val="000000"/>
              </a:buClr>
              <a:buSzTx/>
              <a:buFontTx/>
              <a:buNone/>
              <a:tabLst/>
              <a:defRPr sz="2800" b="0">
                <a:solidFill>
                  <a:srgbClr val="941100"/>
                </a:solidFill>
                <a:uFill>
                  <a:solidFill>
                    <a:srgbClr val="000000"/>
                  </a:solidFill>
                </a:uFill>
                <a:latin typeface="Arial"/>
                <a:ea typeface="Arial"/>
                <a:cs typeface="Arial"/>
                <a:sym typeface="Arial"/>
              </a:defRPr>
            </a:pPr>
            <a:endParaRPr kumimoji="0" sz="1969" b="0" i="0" u="none" strike="noStrike" kern="1200" cap="none" spc="0" normalizeH="0" baseline="0" noProof="0" dirty="0">
              <a:ln>
                <a:noFill/>
              </a:ln>
              <a:solidFill>
                <a:srgbClr val="941100"/>
              </a:solidFill>
              <a:effectLst/>
              <a:uLnTx/>
              <a:uFill>
                <a:solidFill>
                  <a:srgbClr val="000000"/>
                </a:solidFill>
              </a:uFill>
              <a:latin typeface="Arial"/>
              <a:cs typeface="Arial"/>
              <a:sym typeface="Arial"/>
            </a:endParaRPr>
          </a:p>
          <a:p>
            <a:pPr marL="0" marR="0" lvl="0" indent="0" algn="l" defTabSz="914367" rtl="0" eaLnBrk="1" fontAlgn="auto" latinLnBrk="0" hangingPunct="1">
              <a:lnSpc>
                <a:spcPct val="100000"/>
              </a:lnSpc>
              <a:spcBef>
                <a:spcPts val="70"/>
              </a:spcBef>
              <a:spcAft>
                <a:spcPts val="0"/>
              </a:spcAft>
              <a:buClr>
                <a:srgbClr val="000000"/>
              </a:buClr>
              <a:buSzTx/>
              <a:buFontTx/>
              <a:buNone/>
              <a:tabLst/>
              <a:defRPr sz="2800" b="0">
                <a:solidFill>
                  <a:srgbClr val="941100"/>
                </a:solidFill>
                <a:uFill>
                  <a:solidFill>
                    <a:srgbClr val="000000"/>
                  </a:solidFill>
                </a:uFill>
                <a:latin typeface="Arial"/>
                <a:ea typeface="Arial"/>
                <a:cs typeface="Arial"/>
                <a:sym typeface="Arial"/>
              </a:defRPr>
            </a:pPr>
            <a:r>
              <a:rPr kumimoji="0" sz="1969" b="0" i="0" u="none" strike="noStrike" kern="1200" cap="none" spc="0" normalizeH="0" baseline="0" noProof="0" dirty="0">
                <a:ln>
                  <a:noFill/>
                </a:ln>
                <a:solidFill>
                  <a:srgbClr val="941100"/>
                </a:solidFill>
                <a:effectLst/>
                <a:uLnTx/>
                <a:uFill>
                  <a:solidFill>
                    <a:srgbClr val="000000"/>
                  </a:solidFill>
                </a:uFill>
                <a:latin typeface="Arial"/>
                <a:cs typeface="Arial"/>
                <a:sym typeface="Arial"/>
              </a:rPr>
              <a:t>Old stories, negative reputation labels; negative self-fulfilling prophecies</a:t>
            </a:r>
          </a:p>
          <a:p>
            <a:pPr marL="0" marR="0" lvl="0" indent="0" algn="l" defTabSz="914367" rtl="0" eaLnBrk="1" fontAlgn="auto" latinLnBrk="0" hangingPunct="1">
              <a:lnSpc>
                <a:spcPct val="100000"/>
              </a:lnSpc>
              <a:spcBef>
                <a:spcPts val="70"/>
              </a:spcBef>
              <a:spcAft>
                <a:spcPts val="0"/>
              </a:spcAft>
              <a:buClr>
                <a:srgbClr val="000000"/>
              </a:buClr>
              <a:buSzTx/>
              <a:buFontTx/>
              <a:buNone/>
              <a:tabLst/>
              <a:defRPr sz="2800" b="0">
                <a:solidFill>
                  <a:srgbClr val="941100"/>
                </a:solidFill>
                <a:uFill>
                  <a:solidFill>
                    <a:srgbClr val="000000"/>
                  </a:solidFill>
                </a:uFill>
                <a:latin typeface="Arial"/>
                <a:ea typeface="Arial"/>
                <a:cs typeface="Arial"/>
                <a:sym typeface="Arial"/>
              </a:defRPr>
            </a:pPr>
            <a:endParaRPr kumimoji="0" sz="1969" b="0" i="0" u="none" strike="noStrike" kern="1200" cap="none" spc="0" normalizeH="0" baseline="0" noProof="0" dirty="0">
              <a:ln>
                <a:noFill/>
              </a:ln>
              <a:solidFill>
                <a:srgbClr val="941100"/>
              </a:solidFill>
              <a:effectLst/>
              <a:uLnTx/>
              <a:uFill>
                <a:solidFill>
                  <a:srgbClr val="000000"/>
                </a:solidFill>
              </a:uFill>
              <a:latin typeface="Arial"/>
              <a:cs typeface="Arial"/>
              <a:sym typeface="Arial"/>
            </a:endParaRPr>
          </a:p>
          <a:p>
            <a:pPr marL="0" marR="0" lvl="0" indent="0" algn="l" defTabSz="914367" rtl="0" eaLnBrk="1" fontAlgn="auto" latinLnBrk="0" hangingPunct="1">
              <a:lnSpc>
                <a:spcPct val="100000"/>
              </a:lnSpc>
              <a:spcBef>
                <a:spcPts val="70"/>
              </a:spcBef>
              <a:spcAft>
                <a:spcPts val="0"/>
              </a:spcAft>
              <a:buClr>
                <a:srgbClr val="000000"/>
              </a:buClr>
              <a:buSzTx/>
              <a:buFontTx/>
              <a:buNone/>
              <a:tabLst/>
              <a:defRPr sz="2800" b="0">
                <a:solidFill>
                  <a:srgbClr val="941100"/>
                </a:solidFill>
                <a:uFill>
                  <a:solidFill>
                    <a:srgbClr val="000000"/>
                  </a:solidFill>
                </a:uFill>
                <a:latin typeface="Arial"/>
                <a:ea typeface="Arial"/>
                <a:cs typeface="Arial"/>
                <a:sym typeface="Arial"/>
              </a:defRPr>
            </a:pPr>
            <a:r>
              <a:rPr kumimoji="0" sz="1969" b="0" i="0" u="none" strike="noStrike" kern="1200" cap="none" spc="0" normalizeH="0" baseline="0" noProof="0" dirty="0">
                <a:ln>
                  <a:noFill/>
                </a:ln>
                <a:solidFill>
                  <a:srgbClr val="941100"/>
                </a:solidFill>
                <a:effectLst/>
                <a:uLnTx/>
                <a:uFill>
                  <a:solidFill>
                    <a:srgbClr val="000000"/>
                  </a:solidFill>
                </a:uFill>
                <a:latin typeface="Arial"/>
                <a:cs typeface="Arial"/>
                <a:sym typeface="Arial"/>
              </a:rPr>
              <a:t>Limited voice, restriction, lack of representation, no power,</a:t>
            </a:r>
          </a:p>
          <a:p>
            <a:pPr marL="0" marR="0" lvl="0" indent="0" algn="l" defTabSz="914367" rtl="0" eaLnBrk="1" fontAlgn="auto" latinLnBrk="0" hangingPunct="1">
              <a:lnSpc>
                <a:spcPct val="100000"/>
              </a:lnSpc>
              <a:spcBef>
                <a:spcPts val="70"/>
              </a:spcBef>
              <a:spcAft>
                <a:spcPts val="0"/>
              </a:spcAft>
              <a:buClr>
                <a:srgbClr val="000000"/>
              </a:buClr>
              <a:buSzTx/>
              <a:buFontTx/>
              <a:buNone/>
              <a:tabLst/>
              <a:defRPr sz="2800" b="0">
                <a:solidFill>
                  <a:srgbClr val="941100"/>
                </a:solidFill>
                <a:uFill>
                  <a:solidFill>
                    <a:srgbClr val="000000"/>
                  </a:solidFill>
                </a:uFill>
                <a:latin typeface="Arial"/>
                <a:ea typeface="Arial"/>
                <a:cs typeface="Arial"/>
                <a:sym typeface="Arial"/>
              </a:defRPr>
            </a:pPr>
            <a:endParaRPr kumimoji="0" sz="1969" b="0" i="0" u="none" strike="noStrike" kern="1200" cap="none" spc="0" normalizeH="0" baseline="0" noProof="0" dirty="0">
              <a:ln>
                <a:noFill/>
              </a:ln>
              <a:solidFill>
                <a:srgbClr val="941100"/>
              </a:solidFill>
              <a:effectLst/>
              <a:uLnTx/>
              <a:uFill>
                <a:solidFill>
                  <a:srgbClr val="000000"/>
                </a:solidFill>
              </a:uFill>
              <a:latin typeface="Arial"/>
              <a:cs typeface="Arial"/>
              <a:sym typeface="Arial"/>
            </a:endParaRPr>
          </a:p>
          <a:p>
            <a:pPr marL="0" marR="0" lvl="0" indent="0" algn="l" defTabSz="914367" rtl="0" eaLnBrk="1" fontAlgn="auto" latinLnBrk="0" hangingPunct="1">
              <a:lnSpc>
                <a:spcPct val="100000"/>
              </a:lnSpc>
              <a:spcBef>
                <a:spcPts val="70"/>
              </a:spcBef>
              <a:spcAft>
                <a:spcPts val="0"/>
              </a:spcAft>
              <a:buClr>
                <a:srgbClr val="000000"/>
              </a:buClr>
              <a:buSzTx/>
              <a:buFontTx/>
              <a:buNone/>
              <a:tabLst/>
              <a:defRPr sz="2800" b="0">
                <a:solidFill>
                  <a:srgbClr val="941100"/>
                </a:solidFill>
                <a:uFill>
                  <a:solidFill>
                    <a:srgbClr val="000000"/>
                  </a:solidFill>
                </a:uFill>
                <a:latin typeface="Arial"/>
                <a:ea typeface="Arial"/>
                <a:cs typeface="Arial"/>
                <a:sym typeface="Arial"/>
              </a:defRPr>
            </a:pPr>
            <a:r>
              <a:rPr kumimoji="0" sz="1969" b="0" i="0" u="none" strike="noStrike" kern="1200" cap="none" spc="0" normalizeH="0" baseline="0" noProof="0" dirty="0">
                <a:ln>
                  <a:noFill/>
                </a:ln>
                <a:solidFill>
                  <a:srgbClr val="941100"/>
                </a:solidFill>
                <a:effectLst/>
                <a:uLnTx/>
                <a:uFill>
                  <a:solidFill>
                    <a:srgbClr val="000000"/>
                  </a:solidFill>
                </a:uFill>
                <a:latin typeface="Arial"/>
                <a:cs typeface="Arial"/>
                <a:sym typeface="Arial"/>
              </a:rPr>
              <a:t>Unproductive, severely ignored, undeveloped; no resources, low expectations </a:t>
            </a:r>
          </a:p>
        </p:txBody>
      </p:sp>
      <p:grpSp>
        <p:nvGrpSpPr>
          <p:cNvPr id="183" name="Will our choices reinforce old patterns of isolation, rejection, powerlessness, and poor reputations?" descr="will our choices reinforce old patterns of isolation, rejection, powerlessness, and poor reputations?">
            <a:extLst>
              <a:ext uri="{C183D7F6-B498-43B3-948B-1728B52AA6E4}">
                <adec:decorative xmlns:adec="http://schemas.microsoft.com/office/drawing/2017/decorative" val="0"/>
              </a:ext>
            </a:extLst>
          </p:cNvPr>
          <p:cNvGrpSpPr/>
          <p:nvPr/>
        </p:nvGrpSpPr>
        <p:grpSpPr>
          <a:xfrm rot="60000">
            <a:off x="6378044" y="5114372"/>
            <a:ext cx="3677594" cy="1647187"/>
            <a:chOff x="0" y="0"/>
            <a:chExt cx="5230355" cy="2342665"/>
          </a:xfrm>
        </p:grpSpPr>
        <p:sp>
          <p:nvSpPr>
            <p:cNvPr id="182" name="Will our choices reinforce old patterns of isolation, rejection, powerlessness, and poor reputations?"/>
            <p:cNvSpPr txBox="1"/>
            <p:nvPr/>
          </p:nvSpPr>
          <p:spPr>
            <a:xfrm>
              <a:off x="215900" y="96724"/>
              <a:ext cx="4798556" cy="1869819"/>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799" tIns="50799" rIns="50799" bIns="50799" numCol="1" anchor="ctr">
              <a:spAutoFit/>
            </a:bodyPr>
            <a:lstStyle>
              <a:lvl1pPr algn="l" defTabSz="1300480">
                <a:buClr>
                  <a:srgbClr val="000000"/>
                </a:buClr>
                <a:defRPr sz="2800" b="0">
                  <a:uFill>
                    <a:solidFill>
                      <a:srgbClr val="000000"/>
                    </a:solidFill>
                  </a:uFill>
                  <a:latin typeface="Arial"/>
                  <a:ea typeface="Arial"/>
                  <a:cs typeface="Arial"/>
                  <a:sym typeface="Arial"/>
                </a:defRPr>
              </a:lvl1pPr>
            </a:lstStyle>
            <a:p>
              <a:pPr marL="0" marR="0" lvl="0" indent="0" algn="l" defTabSz="1300480" rtl="0" eaLnBrk="1" fontAlgn="auto" latinLnBrk="0" hangingPunct="1">
                <a:lnSpc>
                  <a:spcPct val="100000"/>
                </a:lnSpc>
                <a:spcBef>
                  <a:spcPts val="0"/>
                </a:spcBef>
                <a:spcAft>
                  <a:spcPts val="0"/>
                </a:spcAft>
                <a:buClr>
                  <a:srgbClr val="000000"/>
                </a:buClr>
                <a:buSzTx/>
                <a:buFontTx/>
                <a:buNone/>
                <a:tabLst/>
                <a:defRPr/>
              </a:pPr>
              <a:r>
                <a:rPr kumimoji="0" sz="1969" b="0" i="0" u="none" strike="noStrike" kern="1200" cap="none" spc="0" normalizeH="0" baseline="0" noProof="0">
                  <a:ln>
                    <a:noFill/>
                  </a:ln>
                  <a:solidFill>
                    <a:prstClr val="black"/>
                  </a:solidFill>
                  <a:effectLst/>
                  <a:uLnTx/>
                  <a:uFill>
                    <a:solidFill>
                      <a:srgbClr val="000000"/>
                    </a:solidFill>
                  </a:uFill>
                  <a:latin typeface="Arial"/>
                  <a:cs typeface="Arial"/>
                  <a:sym typeface="Arial"/>
                </a:rPr>
                <a:t>Will our choices reinforce old patterns of isolation, rejection, powerlessness, and poor reputations? </a:t>
              </a:r>
            </a:p>
          </p:txBody>
        </p:sp>
        <p:pic>
          <p:nvPicPr>
            <p:cNvPr id="181" name="Will our choices reinforce old patterns of isolation, rejection, powerlessness, and poor reputations? Will our choices reinforce old patterns of isolation, rejection, powerlessness, and poor reputations? " descr="Will our choices reinforce old patterns of isolation, rejection, powerlessness, and poor reputations? Will our choices reinforce old patterns of isolation, rejection, powerlessness, and poor reputations? "/>
            <p:cNvPicPr>
              <a:picLocks/>
            </p:cNvPicPr>
            <p:nvPr/>
          </p:nvPicPr>
          <p:blipFill>
            <a:blip r:embed="rId3"/>
            <a:stretch>
              <a:fillRect/>
            </a:stretch>
          </p:blipFill>
          <p:spPr>
            <a:xfrm>
              <a:off x="0" y="0"/>
              <a:ext cx="5230355" cy="2342665"/>
            </a:xfrm>
            <a:prstGeom prst="rect">
              <a:avLst/>
            </a:prstGeom>
            <a:effectLst/>
          </p:spPr>
        </p:pic>
      </p:grpSp>
      <p:sp>
        <p:nvSpPr>
          <p:cNvPr id="184" name="Arrow">
            <a:extLst>
              <a:ext uri="{C183D7F6-B498-43B3-948B-1728B52AA6E4}">
                <adec:decorative xmlns:adec="http://schemas.microsoft.com/office/drawing/2017/decorative" val="1"/>
              </a:ext>
            </a:extLst>
          </p:cNvPr>
          <p:cNvSpPr/>
          <p:nvPr/>
        </p:nvSpPr>
        <p:spPr>
          <a:xfrm>
            <a:off x="3100269" y="5275183"/>
            <a:ext cx="3078044" cy="1186260"/>
          </a:xfrm>
          <a:prstGeom prst="rightArrow">
            <a:avLst>
              <a:gd name="adj1" fmla="val 32000"/>
              <a:gd name="adj2" fmla="val 80947"/>
            </a:avLst>
          </a:prstGeom>
          <a:solidFill>
            <a:srgbClr val="009051"/>
          </a:solidFill>
          <a:ln w="12700">
            <a:miter lim="400000"/>
          </a:ln>
          <a:effectLst>
            <a:outerShdw blurRad="190500" dist="190500" dir="2700000" rotWithShape="0">
              <a:srgbClr val="000000">
                <a:alpha val="43000"/>
              </a:srgbClr>
            </a:outerShdw>
          </a:effectLst>
        </p:spPr>
        <p:txBody>
          <a:bodyPr lIns="50799" tIns="50799" rIns="50799" bIns="50799" anchor="ctr"/>
          <a:lstStyle/>
          <a:p>
            <a:pPr marL="0" marR="0" lvl="0" indent="0" algn="l" defTabSz="914367" rtl="0" eaLnBrk="1" fontAlgn="auto" latinLnBrk="0" hangingPunct="1">
              <a:lnSpc>
                <a:spcPct val="100000"/>
              </a:lnSpc>
              <a:spcBef>
                <a:spcPts val="0"/>
              </a:spcBef>
              <a:spcAft>
                <a:spcPts val="0"/>
              </a:spcAft>
              <a:buClr>
                <a:srgbClr val="000000"/>
              </a:buClr>
              <a:buSzTx/>
              <a:buFontTx/>
              <a:buNone/>
              <a:tabLst/>
              <a:defRPr sz="3400" b="0">
                <a:uFill>
                  <a:solidFill>
                    <a:srgbClr val="000000"/>
                  </a:solidFill>
                </a:uFill>
                <a:latin typeface="Arial"/>
                <a:ea typeface="Arial"/>
                <a:cs typeface="Arial"/>
                <a:sym typeface="Arial"/>
              </a:defRPr>
            </a:pPr>
            <a:endParaRPr kumimoji="0" sz="2391" b="0" i="0" u="none" strike="noStrike" kern="1200" cap="none" spc="0" normalizeH="0" baseline="0" noProof="0">
              <a:ln>
                <a:noFill/>
              </a:ln>
              <a:solidFill>
                <a:prstClr val="black"/>
              </a:solidFill>
              <a:effectLst/>
              <a:uLnTx/>
              <a:uFill>
                <a:solidFill>
                  <a:srgbClr val="000000"/>
                </a:solidFill>
              </a:uFill>
              <a:latin typeface="Arial"/>
              <a:cs typeface="Arial"/>
              <a:sym typeface="Arial"/>
            </a:endParaRPr>
          </a:p>
        </p:txBody>
      </p:sp>
      <p:sp>
        <p:nvSpPr>
          <p:cNvPr id="188" name="John O’Brien and Connie Lyle O'Brien">
            <a:extLst>
              <a:ext uri="{C183D7F6-B498-43B3-948B-1728B52AA6E4}">
                <adec:decorative xmlns:adec="http://schemas.microsoft.com/office/drawing/2017/decorative" val="1"/>
              </a:ext>
            </a:extLst>
          </p:cNvPr>
          <p:cNvSpPr txBox="1"/>
          <p:nvPr/>
        </p:nvSpPr>
        <p:spPr>
          <a:xfrm>
            <a:off x="848914" y="6567573"/>
            <a:ext cx="4115207" cy="2864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99" tIns="50799" rIns="50799" bIns="50799" anchor="ctr">
            <a:spAutoFit/>
          </a:bodyPr>
          <a:lstStyle>
            <a:lvl1pPr defTabSz="1300480">
              <a:buClr>
                <a:srgbClr val="000000"/>
              </a:buClr>
              <a:defRPr sz="1700" b="0">
                <a:uFill>
                  <a:solidFill>
                    <a:srgbClr val="000000"/>
                  </a:solidFill>
                </a:uFill>
                <a:latin typeface="Arial"/>
                <a:ea typeface="Arial"/>
                <a:cs typeface="Arial"/>
                <a:sym typeface="Arial"/>
              </a:defRPr>
            </a:lvl1pPr>
          </a:lstStyle>
          <a:p>
            <a:pPr marL="0" marR="0" lvl="0" indent="0" algn="l" defTabSz="1300480" rtl="0" eaLnBrk="1" fontAlgn="auto" latinLnBrk="0" hangingPunct="1">
              <a:lnSpc>
                <a:spcPct val="100000"/>
              </a:lnSpc>
              <a:spcBef>
                <a:spcPts val="0"/>
              </a:spcBef>
              <a:spcAft>
                <a:spcPts val="0"/>
              </a:spcAft>
              <a:buClr>
                <a:srgbClr val="000000"/>
              </a:buClr>
              <a:buSzTx/>
              <a:buFontTx/>
              <a:buNone/>
              <a:tabLst/>
              <a:defRPr/>
            </a:pPr>
            <a:r>
              <a:rPr kumimoji="0" sz="1195" b="0" i="0" u="none" strike="noStrike" kern="1200" cap="none" spc="0" normalizeH="0" baseline="0" noProof="0">
                <a:ln>
                  <a:noFill/>
                </a:ln>
                <a:solidFill>
                  <a:prstClr val="black"/>
                </a:solidFill>
                <a:effectLst/>
                <a:uLnTx/>
                <a:uFill>
                  <a:solidFill>
                    <a:srgbClr val="000000"/>
                  </a:solidFill>
                </a:uFill>
                <a:latin typeface="Arial"/>
                <a:cs typeface="Arial"/>
                <a:sym typeface="Arial"/>
              </a:rPr>
              <a:t>John O’Brien and Connie Lyle O'Brien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6000">
              <a:srgbClr val="766AB1"/>
            </a:gs>
            <a:gs pos="99000">
              <a:srgbClr val="5A3F99"/>
            </a:gs>
            <a:gs pos="100000">
              <a:srgbClr val="FFD420"/>
            </a:gs>
            <a:gs pos="72000">
              <a:srgbClr val="5A3F99"/>
            </a:gs>
            <a:gs pos="100000">
              <a:srgbClr val="FFFFFF"/>
            </a:gs>
          </a:gsLst>
          <a:lin ang="0" scaled="1"/>
        </a:gradFill>
        <a:effectLst/>
      </p:bgPr>
    </p:bg>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F097A92E-6795-2AE9-65AA-22464CE8AEB5}"/>
              </a:ext>
              <a:ext uri="{C183D7F6-B498-43B3-948B-1728B52AA6E4}">
                <adec:decorative xmlns:adec="http://schemas.microsoft.com/office/drawing/2017/decorative" val="0"/>
              </a:ext>
            </a:extLst>
          </p:cNvPr>
          <p:cNvSpPr txBox="1">
            <a:spLocks noGrp="1"/>
          </p:cNvSpPr>
          <p:nvPr>
            <p:ph type="title" idx="4294967295"/>
          </p:nvPr>
        </p:nvSpPr>
        <p:spPr>
          <a:xfrm>
            <a:off x="5820624" y="3975494"/>
            <a:ext cx="4162425" cy="964367"/>
          </a:xfrm>
          <a:prstGeom prst="rect">
            <a:avLst/>
          </a:prstGeom>
          <a:gradFill flip="none" rotWithShape="1">
            <a:gsLst>
              <a:gs pos="6000">
                <a:srgbClr val="766AB1"/>
              </a:gs>
              <a:gs pos="99000">
                <a:srgbClr val="5A3F99"/>
              </a:gs>
              <a:gs pos="100000">
                <a:srgbClr val="FFD420"/>
              </a:gs>
              <a:gs pos="72000">
                <a:srgbClr val="5A3F99"/>
              </a:gs>
              <a:gs pos="100000">
                <a:srgbClr val="FFFFFF"/>
              </a:gs>
            </a:gsLst>
            <a:lin ang="0" scaled="1"/>
            <a:tileRect/>
          </a:gradFill>
          <a:ln w="12700" cap="flat">
            <a:noFill/>
            <a:prstDash/>
            <a:miter lim="400000"/>
          </a:ln>
          <a:effectLst/>
          <a:sp3d/>
        </p:spPr>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D420"/>
                </a:solidFill>
                <a:effectLst/>
                <a:uLnTx/>
                <a:uFillTx/>
                <a:latin typeface="Helvetica Neue"/>
                <a:ea typeface="Helvetica Neue"/>
                <a:cs typeface="Helvetica Neue"/>
                <a:sym typeface="Helvetica Neue"/>
              </a:rPr>
              <a:t>FIVE VALUED EXPERIENCES</a:t>
            </a:r>
          </a:p>
        </p:txBody>
      </p:sp>
      <p:pic>
        <p:nvPicPr>
          <p:cNvPr id="2" name="Picture 1" descr="Diagram of the eight sectors of community life and the five valued experiences.&#10;&#10;The eight sectors of community life are home and neighborhood, family and friends, work, learning, community association, sports and leisure, creative expression, spiritual and religious.&#10;&#10;The five valued experiences are sharing places, making choices, making contributions, growing in relationships, experiencing respect">
            <a:extLst>
              <a:ext uri="{FF2B5EF4-FFF2-40B4-BE49-F238E27FC236}">
                <a16:creationId xmlns:a16="http://schemas.microsoft.com/office/drawing/2014/main" id="{BE485326-F735-0CB9-90EF-7786BFF51EE4}"/>
              </a:ext>
              <a:ext uri="{C183D7F6-B498-43B3-948B-1728B52AA6E4}">
                <adec:decorative xmlns:adec="http://schemas.microsoft.com/office/drawing/2017/decorative" val="0"/>
              </a:ext>
            </a:extLst>
          </p:cNvPr>
          <p:cNvPicPr>
            <a:picLocks noChangeAspect="1"/>
          </p:cNvPicPr>
          <p:nvPr/>
        </p:nvPicPr>
        <p:blipFill>
          <a:blip r:embed="rId2">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410915" y="369485"/>
            <a:ext cx="5267326" cy="6124575"/>
          </a:xfrm>
          <a:prstGeom prst="rect">
            <a:avLst/>
          </a:prstGeom>
          <a:solidFill>
            <a:srgbClr val="FFD420"/>
          </a:solidFill>
          <a:effectLst>
            <a:softEdge rad="114300"/>
          </a:effectLst>
        </p:spPr>
      </p:pic>
      <p:sp>
        <p:nvSpPr>
          <p:cNvPr id="3" name="TextBox 2">
            <a:extLst>
              <a:ext uri="{FF2B5EF4-FFF2-40B4-BE49-F238E27FC236}">
                <a16:creationId xmlns:a16="http://schemas.microsoft.com/office/drawing/2014/main" id="{A4667B0C-DFEC-4A27-F06E-D0108D99F391}"/>
              </a:ext>
              <a:ext uri="{C183D7F6-B498-43B3-948B-1728B52AA6E4}">
                <adec:decorative xmlns:adec="http://schemas.microsoft.com/office/drawing/2017/decorative" val="0"/>
              </a:ext>
            </a:extLst>
          </p:cNvPr>
          <p:cNvSpPr txBox="1"/>
          <p:nvPr/>
        </p:nvSpPr>
        <p:spPr>
          <a:xfrm>
            <a:off x="5821252" y="1229633"/>
            <a:ext cx="4162425" cy="964367"/>
          </a:xfrm>
          <a:prstGeom prst="rect">
            <a:avLst/>
          </a:prstGeom>
          <a:gradFill flip="none" rotWithShape="1">
            <a:gsLst>
              <a:gs pos="6000">
                <a:srgbClr val="766AB1"/>
              </a:gs>
              <a:gs pos="99000">
                <a:srgbClr val="5A3F99"/>
              </a:gs>
              <a:gs pos="100000">
                <a:srgbClr val="FFD420"/>
              </a:gs>
              <a:gs pos="72000">
                <a:srgbClr val="5A3F99"/>
              </a:gs>
              <a:gs pos="100000">
                <a:srgbClr val="FFFFFF"/>
              </a:gs>
            </a:gsLst>
            <a:lin ang="0" scaled="1"/>
            <a:tileRect/>
          </a:gra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D420"/>
                </a:solidFill>
                <a:effectLst/>
                <a:uLnTx/>
                <a:uFillTx/>
                <a:latin typeface="Helvetica Neue"/>
                <a:ea typeface="Helvetica Neue"/>
                <a:cs typeface="Helvetica Neue"/>
                <a:sym typeface="Helvetica Neue"/>
              </a:rPr>
              <a:t>EIGHT SECTORS OF</a:t>
            </a: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D420"/>
                </a:solidFill>
                <a:effectLst/>
                <a:uLnTx/>
                <a:uFillTx/>
                <a:latin typeface="Helvetica Neue"/>
                <a:ea typeface="Helvetica Neue"/>
                <a:cs typeface="Helvetica Neue"/>
                <a:sym typeface="Helvetica Neue"/>
              </a:rPr>
              <a:t> COMMUNITY LIFE</a:t>
            </a:r>
          </a:p>
        </p:txBody>
      </p:sp>
    </p:spTree>
    <p:extLst>
      <p:ext uri="{BB962C8B-B14F-4D97-AF65-F5344CB8AC3E}">
        <p14:creationId xmlns:p14="http://schemas.microsoft.com/office/powerpoint/2010/main" val="1079372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Rectangle">
            <a:extLst>
              <a:ext uri="{C183D7F6-B498-43B3-948B-1728B52AA6E4}">
                <adec:decorative xmlns:adec="http://schemas.microsoft.com/office/drawing/2017/decorative" val="1"/>
              </a:ext>
            </a:extLst>
          </p:cNvPr>
          <p:cNvSpPr/>
          <p:nvPr/>
        </p:nvSpPr>
        <p:spPr>
          <a:xfrm>
            <a:off x="1460500" y="-17849"/>
            <a:ext cx="9271001" cy="1943101"/>
          </a:xfrm>
          <a:prstGeom prst="rect">
            <a:avLst/>
          </a:prstGeom>
          <a:solidFill>
            <a:schemeClr val="accent4">
              <a:hueOff val="366961"/>
              <a:satOff val="4172"/>
              <a:lumOff val="11129"/>
            </a:schemeClr>
          </a:solidFill>
          <a:ln w="12700">
            <a:miter lim="400000"/>
          </a:ln>
        </p:spPr>
        <p:txBody>
          <a:bodyPr lIns="50799" tIns="50799" rIns="50799" bIns="50799" anchor="ctr"/>
          <a:lstStyle/>
          <a:p>
            <a:pPr marL="0" marR="0" lvl="0" indent="0" algn="l" defTabSz="914367" rtl="0" eaLnBrk="1" fontAlgn="auto" latinLnBrk="0" hangingPunct="0">
              <a:lnSpc>
                <a:spcPct val="100000"/>
              </a:lnSpc>
              <a:spcBef>
                <a:spcPts val="0"/>
              </a:spcBef>
              <a:spcAft>
                <a:spcPts val="0"/>
              </a:spcAft>
              <a:buClr>
                <a:srgbClr val="000000"/>
              </a:buClr>
              <a:buSzTx/>
              <a:buFontTx/>
              <a:buNone/>
              <a:tabLst/>
              <a:defRPr sz="3400" b="0">
                <a:uFill>
                  <a:solidFill>
                    <a:srgbClr val="000000"/>
                  </a:solidFill>
                </a:uFill>
                <a:latin typeface="Arial"/>
                <a:ea typeface="Arial"/>
                <a:cs typeface="Arial"/>
                <a:sym typeface="Arial"/>
              </a:defRPr>
            </a:pPr>
            <a:endParaRPr kumimoji="0" sz="2391" b="0" i="0" u="none" strike="noStrike" kern="0" cap="none" spc="0" normalizeH="0" baseline="0" noProof="0">
              <a:ln>
                <a:noFill/>
              </a:ln>
              <a:solidFill>
                <a:srgbClr val="000000"/>
              </a:solidFill>
              <a:effectLst/>
              <a:uLnTx/>
              <a:uFill>
                <a:solidFill>
                  <a:srgbClr val="000000"/>
                </a:solidFill>
              </a:uFill>
              <a:latin typeface="Arial"/>
              <a:cs typeface="Arial"/>
              <a:sym typeface="Arial"/>
            </a:endParaRPr>
          </a:p>
        </p:txBody>
      </p:sp>
      <p:sp>
        <p:nvSpPr>
          <p:cNvPr id="309" name="How do we support people to create a good life, a life well lived?">
            <a:extLst>
              <a:ext uri="{C183D7F6-B498-43B3-948B-1728B52AA6E4}">
                <adec:decorative xmlns:adec="http://schemas.microsoft.com/office/drawing/2017/decorative" val="0"/>
              </a:ext>
            </a:extLst>
          </p:cNvPr>
          <p:cNvSpPr txBox="1">
            <a:spLocks noGrp="1"/>
          </p:cNvSpPr>
          <p:nvPr>
            <p:ph type="title" idx="4294967295"/>
          </p:nvPr>
        </p:nvSpPr>
        <p:spPr>
          <a:xfrm>
            <a:off x="4304002" y="146022"/>
            <a:ext cx="6236706" cy="1400894"/>
          </a:xfrm>
          <a:prstGeom prst="rect">
            <a:avLst/>
          </a:prstGeom>
          <a:noFill/>
          <a:ln w="12700">
            <a:noFill/>
            <a:prstDash/>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rot="0" spcFirstLastPara="0" vertOverflow="overflow" horzOverflow="overflow" vert="horz" wrap="square" lIns="50799" tIns="50799" rIns="50799" bIns="50799" numCol="1" spcCol="0" rtlCol="0" fromWordArt="0" anchor="ctr" anchorCtr="0" forceAA="0" compatLnSpc="1">
            <a:prstTxWarp prst="textNoShape">
              <a:avLst/>
            </a:prstTxWarp>
            <a:spAutoFit/>
          </a:bodyPr>
          <a:lstStyle/>
          <a:p>
            <a:pPr marL="0" marR="0" lvl="2" indent="0" algn="ctr" defTabSz="457184" rtl="0" eaLnBrk="1" fontAlgn="auto" latinLnBrk="0" hangingPunct="0">
              <a:lnSpc>
                <a:spcPct val="100000"/>
              </a:lnSpc>
              <a:spcBef>
                <a:spcPts val="0"/>
              </a:spcBef>
              <a:spcAft>
                <a:spcPts val="0"/>
              </a:spcAft>
              <a:buClrTx/>
              <a:buSzTx/>
              <a:buFontTx/>
              <a:buNone/>
              <a:tabLst/>
              <a:defRPr sz="4200" b="0">
                <a:solidFill>
                  <a:srgbClr val="011993"/>
                </a:solidFill>
                <a:latin typeface="Gill Sans MT"/>
                <a:ea typeface="Gill Sans MT"/>
                <a:cs typeface="Gill Sans MT"/>
                <a:sym typeface="Gill Sans MT"/>
              </a:defRPr>
            </a:pPr>
            <a:r>
              <a:rPr kumimoji="0" lang="en-US" sz="2953" b="0" i="0" u="none" strike="noStrike" kern="0" cap="none" spc="0" normalizeH="0" baseline="0" noProof="0" dirty="0">
                <a:ln>
                  <a:noFill/>
                </a:ln>
                <a:solidFill>
                  <a:srgbClr val="011993"/>
                </a:solidFill>
                <a:effectLst/>
                <a:uLnTx/>
                <a:uFillTx/>
                <a:latin typeface="Gill Sans MT"/>
                <a:ea typeface="Gill Sans MT"/>
                <a:cs typeface="Gill Sans MT"/>
                <a:sym typeface="Gill Sans MT"/>
              </a:rPr>
              <a:t>How do we support people to create a </a:t>
            </a:r>
            <a:r>
              <a:rPr kumimoji="0" lang="en-US" sz="2953" b="1" i="0" u="none" strike="noStrike" kern="0" cap="none" spc="0" normalizeH="0" baseline="0" noProof="0" dirty="0">
                <a:ln>
                  <a:noFill/>
                </a:ln>
                <a:solidFill>
                  <a:srgbClr val="011993"/>
                </a:solidFill>
                <a:effectLst/>
                <a:uLnTx/>
                <a:uFillTx/>
                <a:latin typeface="Helvetica"/>
                <a:ea typeface="Helvetica"/>
                <a:cs typeface="Helvetica"/>
                <a:sym typeface="Helvetica"/>
              </a:rPr>
              <a:t>good life, </a:t>
            </a:r>
            <a:r>
              <a:rPr kumimoji="0" lang="en-US" sz="2953" b="0" i="0" u="none" strike="noStrike" kern="0" cap="none" spc="0" normalizeH="0" baseline="0" noProof="0" dirty="0">
                <a:ln>
                  <a:noFill/>
                </a:ln>
                <a:solidFill>
                  <a:srgbClr val="011993"/>
                </a:solidFill>
                <a:effectLst/>
                <a:uLnTx/>
                <a:uFillTx/>
                <a:latin typeface="Gill Sans MT"/>
                <a:ea typeface="Gill Sans MT"/>
                <a:cs typeface="Gill Sans MT"/>
                <a:sym typeface="Gill Sans MT"/>
              </a:rPr>
              <a:t>a </a:t>
            </a:r>
            <a:r>
              <a:rPr kumimoji="0" lang="en-US" sz="2953" b="1" i="0" u="none" strike="noStrike" kern="0" cap="none" spc="0" normalizeH="0" baseline="0" noProof="0" dirty="0">
                <a:ln>
                  <a:noFill/>
                </a:ln>
                <a:solidFill>
                  <a:srgbClr val="011993"/>
                </a:solidFill>
                <a:effectLst/>
                <a:uLnTx/>
                <a:uFillTx/>
                <a:latin typeface="Helvetica"/>
                <a:ea typeface="Helvetica"/>
                <a:cs typeface="Helvetica"/>
                <a:sym typeface="Helvetica"/>
              </a:rPr>
              <a:t>life well lived</a:t>
            </a:r>
            <a:r>
              <a:rPr kumimoji="0" lang="en-US" sz="2953" b="0" i="0" u="none" strike="noStrike" kern="0" cap="none" spc="0" normalizeH="0" baseline="0" noProof="0" dirty="0">
                <a:ln>
                  <a:noFill/>
                </a:ln>
                <a:solidFill>
                  <a:srgbClr val="011993"/>
                </a:solidFill>
                <a:effectLst/>
                <a:uLnTx/>
                <a:uFillTx/>
                <a:latin typeface="Gill Sans MT"/>
                <a:ea typeface="Gill Sans MT"/>
                <a:cs typeface="Gill Sans MT"/>
                <a:sym typeface="Gill Sans MT"/>
              </a:rPr>
              <a:t>?</a:t>
            </a:r>
          </a:p>
        </p:txBody>
      </p:sp>
      <p:sp>
        <p:nvSpPr>
          <p:cNvPr id="304" name="• Recognize REAL choice is important…">
            <a:extLst>
              <a:ext uri="{C183D7F6-B498-43B3-948B-1728B52AA6E4}">
                <adec:decorative xmlns:adec="http://schemas.microsoft.com/office/drawing/2017/decorative" val="0"/>
              </a:ext>
            </a:extLst>
          </p:cNvPr>
          <p:cNvSpPr txBox="1"/>
          <p:nvPr/>
        </p:nvSpPr>
        <p:spPr>
          <a:xfrm>
            <a:off x="1799954" y="1597042"/>
            <a:ext cx="8592094" cy="53812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799" tIns="50799" rIns="50799" bIns="50799" anchor="ctr">
            <a:spAutoFit/>
          </a:bodyPr>
          <a:lstStyle/>
          <a:p>
            <a:pPr marL="365746" marR="0" lvl="0" indent="-365746" algn="ctr" defTabSz="457184" rtl="0" eaLnBrk="1" fontAlgn="auto" latinLnBrk="0" hangingPunct="0">
              <a:lnSpc>
                <a:spcPct val="140000"/>
              </a:lnSpc>
              <a:spcBef>
                <a:spcPts val="0"/>
              </a:spcBef>
              <a:spcAft>
                <a:spcPts val="0"/>
              </a:spcAft>
              <a:buClrTx/>
              <a:buSzTx/>
              <a:buFontTx/>
              <a:buNone/>
              <a:tabLst/>
              <a:defRPr sz="3200">
                <a:latin typeface="Georgia"/>
                <a:ea typeface="Georgia"/>
                <a:cs typeface="Georgia"/>
                <a:sym typeface="Georgia"/>
              </a:defRPr>
            </a:pPr>
            <a:endParaRPr kumimoji="0" sz="2250" b="0" i="0" u="none" strike="noStrike" kern="0" cap="none" spc="0" normalizeH="0" baseline="0" noProof="0">
              <a:ln>
                <a:noFill/>
              </a:ln>
              <a:solidFill>
                <a:srgbClr val="000000"/>
              </a:solidFill>
              <a:effectLst/>
              <a:uLnTx/>
              <a:uFillTx/>
              <a:latin typeface="Times Roman"/>
              <a:ea typeface="Times Roman"/>
              <a:cs typeface="Times Roman"/>
              <a:sym typeface="Times Roman"/>
            </a:endParaRPr>
          </a:p>
          <a:p>
            <a:pPr marL="365746" marR="0" lvl="0" indent="-365746" algn="ctr" defTabSz="457184" rtl="0" eaLnBrk="1" fontAlgn="auto" latinLnBrk="0" hangingPunct="0">
              <a:lnSpc>
                <a:spcPct val="140000"/>
              </a:lnSpc>
              <a:spcBef>
                <a:spcPts val="0"/>
              </a:spcBef>
              <a:spcAft>
                <a:spcPts val="0"/>
              </a:spcAft>
              <a:buClrTx/>
              <a:buSzTx/>
              <a:buFontTx/>
              <a:buNone/>
              <a:tabLst/>
              <a:defRPr sz="3200" b="0">
                <a:latin typeface="Times Roman"/>
                <a:ea typeface="Times Roman"/>
                <a:cs typeface="Times Roman"/>
                <a:sym typeface="Times Roman"/>
              </a:defRPr>
            </a:pPr>
            <a:endParaRPr kumimoji="0" sz="2250" b="0" i="0" u="none" strike="noStrike" kern="0" cap="none" spc="0" normalizeH="0" baseline="0" noProof="0">
              <a:ln>
                <a:noFill/>
              </a:ln>
              <a:solidFill>
                <a:srgbClr val="000000"/>
              </a:solidFill>
              <a:effectLst/>
              <a:uLnTx/>
              <a:uFillTx/>
              <a:latin typeface="Times Roman"/>
              <a:ea typeface="Times Roman"/>
              <a:cs typeface="Times Roman"/>
              <a:sym typeface="Times Roman"/>
            </a:endParaRPr>
          </a:p>
          <a:p>
            <a:pPr marL="0" marR="0" lvl="0" indent="0" algn="l" defTabSz="457184" rtl="0" eaLnBrk="1" fontAlgn="auto" latinLnBrk="0" hangingPunct="0">
              <a:lnSpc>
                <a:spcPct val="140000"/>
              </a:lnSpc>
              <a:spcBef>
                <a:spcPts val="0"/>
              </a:spcBef>
              <a:spcAft>
                <a:spcPts val="0"/>
              </a:spcAft>
              <a:buClrTx/>
              <a:buSzTx/>
              <a:buFontTx/>
              <a:buNone/>
              <a:tabLst/>
              <a:defRPr sz="3200" b="0">
                <a:latin typeface="Georgia"/>
                <a:ea typeface="Georgia"/>
                <a:cs typeface="Georgia"/>
                <a:sym typeface="Georgia"/>
              </a:defRPr>
            </a:pPr>
            <a:r>
              <a:rPr kumimoji="0" sz="2250" b="0" i="0" u="none" strike="noStrike" kern="0" cap="none" spc="0" normalizeH="0" baseline="0" noProof="0">
                <a:ln>
                  <a:noFill/>
                </a:ln>
                <a:solidFill>
                  <a:srgbClr val="C32D2E"/>
                </a:solidFill>
                <a:effectLst/>
                <a:uLnTx/>
                <a:uFillTx/>
                <a:latin typeface="Arial"/>
                <a:ea typeface="Arial"/>
                <a:cs typeface="Arial"/>
                <a:sym typeface="Arial"/>
              </a:rPr>
              <a:t>• </a:t>
            </a:r>
            <a:r>
              <a:rPr kumimoji="0" sz="2250" b="0" i="0" u="none" strike="noStrike" kern="0" cap="none" spc="0" normalizeH="0" baseline="0" noProof="0">
                <a:ln>
                  <a:noFill/>
                </a:ln>
                <a:solidFill>
                  <a:srgbClr val="000000"/>
                </a:solidFill>
                <a:effectLst/>
                <a:uLnTx/>
                <a:uFillTx/>
                <a:latin typeface="Georgia"/>
                <a:sym typeface="Georgia"/>
              </a:rPr>
              <a:t>Recognize</a:t>
            </a:r>
            <a:r>
              <a:rPr kumimoji="0" sz="2250" b="0" i="0" u="none" strike="noStrike" kern="0" cap="none" spc="0" normalizeH="0" baseline="0" noProof="0">
                <a:ln>
                  <a:noFill/>
                </a:ln>
                <a:solidFill>
                  <a:srgbClr val="C32D2E"/>
                </a:solidFill>
                <a:effectLst/>
                <a:uLnTx/>
                <a:uFillTx/>
                <a:latin typeface="Arial"/>
                <a:ea typeface="Arial"/>
                <a:cs typeface="Arial"/>
                <a:sym typeface="Arial"/>
              </a:rPr>
              <a:t> </a:t>
            </a:r>
            <a:r>
              <a:rPr kumimoji="0" sz="2250" b="0" i="0" u="none" strike="noStrike" kern="0" cap="none" spc="0" normalizeH="0" baseline="0" noProof="0">
                <a:ln>
                  <a:noFill/>
                </a:ln>
                <a:solidFill>
                  <a:srgbClr val="000000"/>
                </a:solidFill>
                <a:effectLst/>
                <a:uLnTx/>
                <a:uFillTx/>
                <a:latin typeface="Georgia"/>
                <a:sym typeface="Georgia"/>
              </a:rPr>
              <a:t>REAL choice is important</a:t>
            </a:r>
            <a:endParaRPr kumimoji="0" sz="2250" b="0" i="0" u="none" strike="noStrike" kern="0" cap="none" spc="0" normalizeH="0" baseline="0" noProof="0">
              <a:ln>
                <a:noFill/>
              </a:ln>
              <a:solidFill>
                <a:srgbClr val="000000"/>
              </a:solidFill>
              <a:effectLst/>
              <a:uLnTx/>
              <a:uFillTx/>
              <a:latin typeface="Times Roman"/>
              <a:ea typeface="Times Roman"/>
              <a:cs typeface="Times Roman"/>
              <a:sym typeface="Times Roman"/>
            </a:endParaRPr>
          </a:p>
          <a:p>
            <a:pPr marL="0" marR="0" lvl="0" indent="0" algn="l" defTabSz="457184" rtl="0" eaLnBrk="1" fontAlgn="auto" latinLnBrk="0" hangingPunct="0">
              <a:lnSpc>
                <a:spcPct val="140000"/>
              </a:lnSpc>
              <a:spcBef>
                <a:spcPts val="0"/>
              </a:spcBef>
              <a:spcAft>
                <a:spcPts val="0"/>
              </a:spcAft>
              <a:buClrTx/>
              <a:buSzTx/>
              <a:buFontTx/>
              <a:buNone/>
              <a:tabLst/>
              <a:defRPr sz="3200" b="0">
                <a:latin typeface="Georgia"/>
                <a:ea typeface="Georgia"/>
                <a:cs typeface="Georgia"/>
                <a:sym typeface="Georgia"/>
              </a:defRPr>
            </a:pPr>
            <a:r>
              <a:rPr kumimoji="0" sz="2250" b="0" i="0" u="none" strike="noStrike" kern="0" cap="none" spc="0" normalizeH="0" baseline="0" noProof="0">
                <a:ln>
                  <a:noFill/>
                </a:ln>
                <a:solidFill>
                  <a:srgbClr val="C32D2E"/>
                </a:solidFill>
                <a:effectLst/>
                <a:uLnTx/>
                <a:uFillTx/>
                <a:latin typeface="Arial"/>
                <a:ea typeface="Arial"/>
                <a:cs typeface="Arial"/>
                <a:sym typeface="Arial"/>
              </a:rPr>
              <a:t>• </a:t>
            </a:r>
            <a:r>
              <a:rPr kumimoji="0" sz="2250" b="0" i="0" u="none" strike="noStrike" kern="0" cap="none" spc="0" normalizeH="0" baseline="0" noProof="0">
                <a:ln>
                  <a:noFill/>
                </a:ln>
                <a:solidFill>
                  <a:srgbClr val="000000"/>
                </a:solidFill>
                <a:effectLst/>
                <a:uLnTx/>
                <a:uFillTx/>
                <a:latin typeface="Georgia"/>
                <a:sym typeface="Georgia"/>
              </a:rPr>
              <a:t>Each person is treated with dignity &amp; respect</a:t>
            </a:r>
            <a:endParaRPr kumimoji="0" sz="2250" b="0" i="0" u="none" strike="noStrike" kern="0" cap="none" spc="0" normalizeH="0" baseline="0" noProof="0">
              <a:ln>
                <a:noFill/>
              </a:ln>
              <a:solidFill>
                <a:srgbClr val="000000"/>
              </a:solidFill>
              <a:effectLst/>
              <a:uLnTx/>
              <a:uFillTx/>
              <a:latin typeface="Times Roman"/>
              <a:ea typeface="Times Roman"/>
              <a:cs typeface="Times Roman"/>
              <a:sym typeface="Times Roman"/>
            </a:endParaRPr>
          </a:p>
          <a:p>
            <a:pPr marL="0" marR="0" lvl="0" indent="0" algn="l" defTabSz="457184" rtl="0" eaLnBrk="1" fontAlgn="auto" latinLnBrk="0" hangingPunct="0">
              <a:lnSpc>
                <a:spcPct val="140000"/>
              </a:lnSpc>
              <a:spcBef>
                <a:spcPts val="0"/>
              </a:spcBef>
              <a:spcAft>
                <a:spcPts val="0"/>
              </a:spcAft>
              <a:buClrTx/>
              <a:buSzTx/>
              <a:buFontTx/>
              <a:buNone/>
              <a:tabLst/>
              <a:defRPr sz="3200" b="0">
                <a:latin typeface="Georgia"/>
                <a:ea typeface="Georgia"/>
                <a:cs typeface="Georgia"/>
                <a:sym typeface="Georgia"/>
              </a:defRPr>
            </a:pPr>
            <a:r>
              <a:rPr kumimoji="0" sz="2250" b="0" i="0" u="none" strike="noStrike" kern="0" cap="none" spc="0" normalizeH="0" baseline="0" noProof="0">
                <a:ln>
                  <a:noFill/>
                </a:ln>
                <a:solidFill>
                  <a:srgbClr val="C32D2E"/>
                </a:solidFill>
                <a:effectLst/>
                <a:uLnTx/>
                <a:uFillTx/>
                <a:latin typeface="Arial"/>
                <a:ea typeface="Arial"/>
                <a:cs typeface="Arial"/>
                <a:sym typeface="Arial"/>
              </a:rPr>
              <a:t>• </a:t>
            </a:r>
            <a:r>
              <a:rPr kumimoji="0" sz="2250" b="0" i="0" u="none" strike="noStrike" kern="0" cap="none" spc="0" normalizeH="0" baseline="0" noProof="0">
                <a:ln>
                  <a:noFill/>
                </a:ln>
                <a:solidFill>
                  <a:srgbClr val="000000"/>
                </a:solidFill>
                <a:effectLst/>
                <a:uLnTx/>
                <a:uFillTx/>
                <a:latin typeface="Georgia"/>
                <a:sym typeface="Georgia"/>
              </a:rPr>
              <a:t>Natural supports/friendships &amp; relationships are needed &amp; vital</a:t>
            </a:r>
            <a:endParaRPr kumimoji="0" sz="2250" b="0" i="0" u="none" strike="noStrike" kern="0" cap="none" spc="0" normalizeH="0" baseline="0" noProof="0">
              <a:ln>
                <a:noFill/>
              </a:ln>
              <a:solidFill>
                <a:srgbClr val="000000"/>
              </a:solidFill>
              <a:effectLst/>
              <a:uLnTx/>
              <a:uFillTx/>
              <a:latin typeface="Times Roman"/>
              <a:ea typeface="Times Roman"/>
              <a:cs typeface="Times Roman"/>
              <a:sym typeface="Times Roman"/>
            </a:endParaRPr>
          </a:p>
          <a:p>
            <a:pPr marL="0" marR="0" lvl="0" indent="0" algn="l" defTabSz="457184" rtl="0" eaLnBrk="1" fontAlgn="auto" latinLnBrk="0" hangingPunct="0">
              <a:lnSpc>
                <a:spcPct val="140000"/>
              </a:lnSpc>
              <a:spcBef>
                <a:spcPts val="0"/>
              </a:spcBef>
              <a:spcAft>
                <a:spcPts val="0"/>
              </a:spcAft>
              <a:buClrTx/>
              <a:buSzTx/>
              <a:buFontTx/>
              <a:buNone/>
              <a:tabLst/>
              <a:defRPr sz="3200" b="0">
                <a:latin typeface="Georgia"/>
                <a:ea typeface="Georgia"/>
                <a:cs typeface="Georgia"/>
                <a:sym typeface="Georgia"/>
              </a:defRPr>
            </a:pPr>
            <a:r>
              <a:rPr kumimoji="0" sz="2250" b="0" i="0" u="none" strike="noStrike" kern="0" cap="none" spc="0" normalizeH="0" baseline="0" noProof="0">
                <a:ln>
                  <a:noFill/>
                </a:ln>
                <a:solidFill>
                  <a:srgbClr val="C32D2E"/>
                </a:solidFill>
                <a:effectLst/>
                <a:uLnTx/>
                <a:uFillTx/>
                <a:latin typeface="Arial"/>
                <a:ea typeface="Arial"/>
                <a:cs typeface="Arial"/>
                <a:sym typeface="Arial"/>
              </a:rPr>
              <a:t>• </a:t>
            </a:r>
            <a:r>
              <a:rPr kumimoji="0" sz="2250" b="0" i="0" u="none" strike="noStrike" kern="0" cap="none" spc="0" normalizeH="0" baseline="0" noProof="0">
                <a:ln>
                  <a:noFill/>
                </a:ln>
                <a:solidFill>
                  <a:srgbClr val="000000"/>
                </a:solidFill>
                <a:effectLst/>
                <a:uLnTx/>
                <a:uFillTx/>
                <a:latin typeface="Georgia"/>
                <a:sym typeface="Georgia"/>
              </a:rPr>
              <a:t>Create opportunities for communication and for folks to be heard</a:t>
            </a:r>
            <a:endParaRPr kumimoji="0" sz="2250" b="0" i="0" u="none" strike="noStrike" kern="0" cap="none" spc="0" normalizeH="0" baseline="0" noProof="0">
              <a:ln>
                <a:noFill/>
              </a:ln>
              <a:solidFill>
                <a:srgbClr val="000000"/>
              </a:solidFill>
              <a:effectLst/>
              <a:uLnTx/>
              <a:uFillTx/>
              <a:latin typeface="Times Roman"/>
              <a:ea typeface="Times Roman"/>
              <a:cs typeface="Times Roman"/>
              <a:sym typeface="Times Roman"/>
            </a:endParaRPr>
          </a:p>
          <a:p>
            <a:pPr marL="0" marR="0" lvl="0" indent="0" algn="l" defTabSz="457184" rtl="0" eaLnBrk="1" fontAlgn="auto" latinLnBrk="0" hangingPunct="0">
              <a:lnSpc>
                <a:spcPct val="140000"/>
              </a:lnSpc>
              <a:spcBef>
                <a:spcPts val="0"/>
              </a:spcBef>
              <a:spcAft>
                <a:spcPts val="0"/>
              </a:spcAft>
              <a:buClrTx/>
              <a:buSzTx/>
              <a:buFontTx/>
              <a:buNone/>
              <a:tabLst/>
              <a:defRPr sz="3200" b="0">
                <a:latin typeface="Georgia"/>
                <a:ea typeface="Georgia"/>
                <a:cs typeface="Georgia"/>
                <a:sym typeface="Georgia"/>
              </a:defRPr>
            </a:pPr>
            <a:r>
              <a:rPr kumimoji="0" sz="2250" b="0" i="0" u="none" strike="noStrike" kern="0" cap="none" spc="0" normalizeH="0" baseline="0" noProof="0">
                <a:ln>
                  <a:noFill/>
                </a:ln>
                <a:solidFill>
                  <a:srgbClr val="C32D2E"/>
                </a:solidFill>
                <a:effectLst/>
                <a:uLnTx/>
                <a:uFillTx/>
                <a:latin typeface="Arial"/>
                <a:ea typeface="Arial"/>
                <a:cs typeface="Arial"/>
                <a:sym typeface="Arial"/>
              </a:rPr>
              <a:t>• </a:t>
            </a:r>
            <a:r>
              <a:rPr kumimoji="0" sz="2250" b="0" i="0" u="none" strike="noStrike" kern="0" cap="none" spc="0" normalizeH="0" baseline="0" noProof="0">
                <a:ln>
                  <a:noFill/>
                </a:ln>
                <a:solidFill>
                  <a:srgbClr val="000000"/>
                </a:solidFill>
                <a:effectLst/>
                <a:uLnTx/>
                <a:uFillTx/>
                <a:latin typeface="Georgia"/>
                <a:sym typeface="Georgia"/>
              </a:rPr>
              <a:t>Create opportunities for community involvement</a:t>
            </a:r>
            <a:endParaRPr kumimoji="0" sz="2250" b="0" i="0" u="none" strike="noStrike" kern="0" cap="none" spc="0" normalizeH="0" baseline="0" noProof="0">
              <a:ln>
                <a:noFill/>
              </a:ln>
              <a:solidFill>
                <a:srgbClr val="000000"/>
              </a:solidFill>
              <a:effectLst/>
              <a:uLnTx/>
              <a:uFillTx/>
              <a:latin typeface="Times Roman"/>
              <a:ea typeface="Times Roman"/>
              <a:cs typeface="Times Roman"/>
              <a:sym typeface="Times Roman"/>
            </a:endParaRPr>
          </a:p>
          <a:p>
            <a:pPr marL="0" marR="0" lvl="0" indent="0" algn="l" defTabSz="457184" rtl="0" eaLnBrk="1" fontAlgn="auto" latinLnBrk="0" hangingPunct="0">
              <a:lnSpc>
                <a:spcPct val="140000"/>
              </a:lnSpc>
              <a:spcBef>
                <a:spcPts val="0"/>
              </a:spcBef>
              <a:spcAft>
                <a:spcPts val="0"/>
              </a:spcAft>
              <a:buClrTx/>
              <a:buSzTx/>
              <a:buFontTx/>
              <a:buNone/>
              <a:tabLst/>
              <a:defRPr sz="3200" b="0">
                <a:latin typeface="Georgia"/>
                <a:ea typeface="Georgia"/>
                <a:cs typeface="Georgia"/>
                <a:sym typeface="Georgia"/>
              </a:defRPr>
            </a:pPr>
            <a:r>
              <a:rPr kumimoji="0" sz="2250" b="0" i="0" u="none" strike="noStrike" kern="0" cap="none" spc="0" normalizeH="0" baseline="0" noProof="0">
                <a:ln>
                  <a:noFill/>
                </a:ln>
                <a:solidFill>
                  <a:srgbClr val="C32D2E"/>
                </a:solidFill>
                <a:effectLst/>
                <a:uLnTx/>
                <a:uFillTx/>
                <a:latin typeface="Arial"/>
                <a:ea typeface="Arial"/>
                <a:cs typeface="Arial"/>
                <a:sym typeface="Arial"/>
              </a:rPr>
              <a:t>• </a:t>
            </a:r>
            <a:r>
              <a:rPr kumimoji="0" sz="2250" b="0" i="0" u="none" strike="noStrike" kern="0" cap="none" spc="0" normalizeH="0" baseline="0" noProof="0">
                <a:ln>
                  <a:noFill/>
                </a:ln>
                <a:solidFill>
                  <a:srgbClr val="000000"/>
                </a:solidFill>
                <a:effectLst/>
                <a:uLnTx/>
                <a:uFillTx/>
                <a:latin typeface="Georgia"/>
                <a:sym typeface="Georgia"/>
              </a:rPr>
              <a:t>Acknowledge that people are more alike then different </a:t>
            </a:r>
            <a:endParaRPr kumimoji="0" sz="2250" b="0" i="0" u="none" strike="noStrike" kern="0" cap="none" spc="0" normalizeH="0" baseline="0" noProof="0">
              <a:ln>
                <a:noFill/>
              </a:ln>
              <a:solidFill>
                <a:srgbClr val="000000"/>
              </a:solidFill>
              <a:effectLst/>
              <a:uLnTx/>
              <a:uFillTx/>
              <a:latin typeface="Times Roman"/>
              <a:ea typeface="Times Roman"/>
              <a:cs typeface="Times Roman"/>
              <a:sym typeface="Times Roman"/>
            </a:endParaRPr>
          </a:p>
          <a:p>
            <a:pPr marL="0" marR="0" lvl="0" indent="0" algn="l" defTabSz="457184" rtl="0" eaLnBrk="1" fontAlgn="auto" latinLnBrk="0" hangingPunct="0">
              <a:lnSpc>
                <a:spcPct val="140000"/>
              </a:lnSpc>
              <a:spcBef>
                <a:spcPts val="0"/>
              </a:spcBef>
              <a:spcAft>
                <a:spcPts val="0"/>
              </a:spcAft>
              <a:buClrTx/>
              <a:buSzTx/>
              <a:buFontTx/>
              <a:buNone/>
              <a:tabLst/>
              <a:defRPr sz="3200" b="0">
                <a:latin typeface="Georgia"/>
                <a:ea typeface="Georgia"/>
                <a:cs typeface="Georgia"/>
                <a:sym typeface="Georgia"/>
              </a:defRPr>
            </a:pPr>
            <a:r>
              <a:rPr kumimoji="0" sz="2250" b="0" i="0" u="none" strike="noStrike" kern="0" cap="none" spc="0" normalizeH="0" baseline="0" noProof="0">
                <a:ln>
                  <a:noFill/>
                </a:ln>
                <a:solidFill>
                  <a:srgbClr val="C32D2E"/>
                </a:solidFill>
                <a:effectLst/>
                <a:uLnTx/>
                <a:uFillTx/>
                <a:latin typeface="Arial"/>
                <a:ea typeface="Arial"/>
                <a:cs typeface="Arial"/>
                <a:sym typeface="Arial"/>
              </a:rPr>
              <a:t>• </a:t>
            </a:r>
            <a:r>
              <a:rPr kumimoji="0" sz="2250" b="0" i="0" u="none" strike="noStrike" kern="0" cap="none" spc="0" normalizeH="0" baseline="0" noProof="0">
                <a:ln>
                  <a:noFill/>
                </a:ln>
                <a:solidFill>
                  <a:srgbClr val="000000"/>
                </a:solidFill>
                <a:effectLst/>
                <a:uLnTx/>
                <a:uFillTx/>
                <a:latin typeface="Georgia"/>
                <a:sym typeface="Georgia"/>
              </a:rPr>
              <a:t>Create opportunities to experience life</a:t>
            </a:r>
            <a:endParaRPr kumimoji="0" sz="2250" b="0" i="0" u="none" strike="noStrike" kern="0" cap="none" spc="0" normalizeH="0" baseline="0" noProof="0">
              <a:ln>
                <a:noFill/>
              </a:ln>
              <a:solidFill>
                <a:srgbClr val="000000"/>
              </a:solidFill>
              <a:effectLst/>
              <a:uLnTx/>
              <a:uFillTx/>
              <a:latin typeface="Times Roman"/>
              <a:ea typeface="Times Roman"/>
              <a:cs typeface="Times Roman"/>
              <a:sym typeface="Times Roman"/>
            </a:endParaRPr>
          </a:p>
          <a:p>
            <a:pPr marL="0" marR="0" lvl="0" indent="0" algn="l" defTabSz="457184" rtl="0" eaLnBrk="1" fontAlgn="auto" latinLnBrk="0" hangingPunct="0">
              <a:lnSpc>
                <a:spcPct val="140000"/>
              </a:lnSpc>
              <a:spcBef>
                <a:spcPts val="0"/>
              </a:spcBef>
              <a:spcAft>
                <a:spcPts val="0"/>
              </a:spcAft>
              <a:buClrTx/>
              <a:buSzTx/>
              <a:buFontTx/>
              <a:buNone/>
              <a:tabLst/>
              <a:defRPr sz="3200" b="0">
                <a:latin typeface="Georgia"/>
                <a:ea typeface="Georgia"/>
                <a:cs typeface="Georgia"/>
                <a:sym typeface="Georgia"/>
              </a:defRPr>
            </a:pPr>
            <a:r>
              <a:rPr kumimoji="0" sz="2250" b="0" i="0" u="none" strike="noStrike" kern="0" cap="none" spc="0" normalizeH="0" baseline="0" noProof="0">
                <a:ln>
                  <a:noFill/>
                </a:ln>
                <a:solidFill>
                  <a:srgbClr val="C32D2E"/>
                </a:solidFill>
                <a:effectLst/>
                <a:uLnTx/>
                <a:uFillTx/>
                <a:latin typeface="Arial"/>
                <a:ea typeface="Arial"/>
                <a:cs typeface="Arial"/>
                <a:sym typeface="Arial"/>
              </a:rPr>
              <a:t>• </a:t>
            </a:r>
            <a:r>
              <a:rPr kumimoji="0" sz="2250" b="0" i="0" u="none" strike="noStrike" kern="0" cap="none" spc="0" normalizeH="0" baseline="0" noProof="0">
                <a:ln>
                  <a:noFill/>
                </a:ln>
                <a:solidFill>
                  <a:srgbClr val="000000"/>
                </a:solidFill>
                <a:effectLst/>
                <a:uLnTx/>
                <a:uFillTx/>
                <a:latin typeface="Georgia"/>
                <a:sym typeface="Georgia"/>
              </a:rPr>
              <a:t>Create opportunities for life to be joyful and productive</a:t>
            </a:r>
            <a:endParaRPr kumimoji="0" sz="2250" b="0" i="0" u="none" strike="noStrike" kern="0" cap="none" spc="0" normalizeH="0" baseline="0" noProof="0">
              <a:ln>
                <a:noFill/>
              </a:ln>
              <a:solidFill>
                <a:srgbClr val="000000"/>
              </a:solidFill>
              <a:effectLst/>
              <a:uLnTx/>
              <a:uFillTx/>
              <a:latin typeface="Times Roman"/>
              <a:ea typeface="Times Roman"/>
              <a:cs typeface="Times Roman"/>
              <a:sym typeface="Times Roman"/>
            </a:endParaRPr>
          </a:p>
          <a:p>
            <a:pPr marL="0" marR="0" lvl="0" indent="0" algn="l" defTabSz="457184" rtl="0" eaLnBrk="1" fontAlgn="auto" latinLnBrk="0" hangingPunct="0">
              <a:lnSpc>
                <a:spcPct val="140000"/>
              </a:lnSpc>
              <a:spcBef>
                <a:spcPts val="0"/>
              </a:spcBef>
              <a:spcAft>
                <a:spcPts val="0"/>
              </a:spcAft>
              <a:buClrTx/>
              <a:buSzTx/>
              <a:buFontTx/>
              <a:buNone/>
              <a:tabLst/>
              <a:defRPr sz="3200" b="0">
                <a:solidFill>
                  <a:srgbClr val="3891A7"/>
                </a:solidFill>
                <a:latin typeface="Wingdings"/>
                <a:ea typeface="Wingdings"/>
                <a:cs typeface="Wingdings"/>
                <a:sym typeface="Wingdings"/>
              </a:defRPr>
            </a:pPr>
            <a:endParaRPr kumimoji="0" sz="2250" b="0" i="0" u="none" strike="noStrike" kern="0" cap="none" spc="0" normalizeH="0" baseline="0" noProof="0">
              <a:ln>
                <a:noFill/>
              </a:ln>
              <a:solidFill>
                <a:srgbClr val="000000"/>
              </a:solidFill>
              <a:effectLst/>
              <a:uLnTx/>
              <a:uFillTx/>
              <a:latin typeface="Times Roman"/>
              <a:ea typeface="Times Roman"/>
              <a:cs typeface="Times Roman"/>
              <a:sym typeface="Times Roman"/>
            </a:endParaRPr>
          </a:p>
        </p:txBody>
      </p:sp>
      <p:grpSp>
        <p:nvGrpSpPr>
          <p:cNvPr id="308" name="Image" descr="the phrase &quot;how?&quot; on brightly colored paper with each piece of paper having a letter on it, and these pieces of paper are attached to a rope with a clothes pin">
            <a:extLst>
              <a:ext uri="{C183D7F6-B498-43B3-948B-1728B52AA6E4}">
                <adec:decorative xmlns:adec="http://schemas.microsoft.com/office/drawing/2017/decorative" val="0"/>
              </a:ext>
            </a:extLst>
          </p:cNvPr>
          <p:cNvGrpSpPr/>
          <p:nvPr/>
        </p:nvGrpSpPr>
        <p:grpSpPr>
          <a:xfrm rot="21360000">
            <a:off x="1576857" y="103419"/>
            <a:ext cx="2744767" cy="1990674"/>
            <a:chOff x="0" y="0"/>
            <a:chExt cx="3903667" cy="2831179"/>
          </a:xfrm>
        </p:grpSpPr>
        <p:pic>
          <p:nvPicPr>
            <p:cNvPr id="307" name="Image" descr="Image"/>
            <p:cNvPicPr>
              <a:picLocks noChangeAspect="1"/>
            </p:cNvPicPr>
            <p:nvPr/>
          </p:nvPicPr>
          <p:blipFill>
            <a:blip r:embed="rId3"/>
            <a:stretch>
              <a:fillRect/>
            </a:stretch>
          </p:blipFill>
          <p:spPr>
            <a:xfrm>
              <a:off x="177800" y="114300"/>
              <a:ext cx="3548068" cy="2373980"/>
            </a:xfrm>
            <a:prstGeom prst="rect">
              <a:avLst/>
            </a:prstGeom>
            <a:ln>
              <a:noFill/>
            </a:ln>
            <a:effectLst/>
          </p:spPr>
        </p:pic>
        <p:pic>
          <p:nvPicPr>
            <p:cNvPr id="306" name="Image" descr="Image"/>
            <p:cNvPicPr>
              <a:picLocks/>
            </p:cNvPicPr>
            <p:nvPr/>
          </p:nvPicPr>
          <p:blipFill>
            <a:blip r:embed="rId4"/>
            <a:stretch>
              <a:fillRect/>
            </a:stretch>
          </p:blipFill>
          <p:spPr>
            <a:xfrm>
              <a:off x="0" y="0"/>
              <a:ext cx="3903668" cy="2831180"/>
            </a:xfrm>
            <a:prstGeom prst="rect">
              <a:avLst/>
            </a:prstGeom>
            <a:effectLst/>
          </p:spPr>
        </p:pic>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Scoops of various flavors of ice cream in a fluted glass bowl">
            <a:extLst>
              <a:ext uri="{FF2B5EF4-FFF2-40B4-BE49-F238E27FC236}">
                <a16:creationId xmlns:a16="http://schemas.microsoft.com/office/drawing/2014/main" id="{AEE1CDD7-45C9-0016-4735-F00322582CCF}"/>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9554" b="554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795BBE26-1D5D-A221-C908-2C43960CBE88}"/>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Ask a Different Question</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3475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F4B29-708F-5F4F-2EAE-239F2C33DBC6}"/>
              </a:ext>
            </a:extLst>
          </p:cNvPr>
          <p:cNvSpPr>
            <a:spLocks noGrp="1"/>
          </p:cNvSpPr>
          <p:nvPr>
            <p:ph type="title"/>
          </p:nvPr>
        </p:nvSpPr>
        <p:spPr/>
        <p:txBody>
          <a:bodyPr/>
          <a:lstStyle/>
          <a:p>
            <a:r>
              <a:rPr lang="en-US" sz="4400" kern="1200" dirty="0">
                <a:solidFill>
                  <a:schemeClr val="tx1"/>
                </a:solidFill>
                <a:effectLst/>
                <a:latin typeface="+mj-lt"/>
                <a:ea typeface="+mj-ea"/>
                <a:cs typeface="+mj-cs"/>
              </a:rPr>
              <a:t>let's talk about dignity of reasonable risk </a:t>
            </a:r>
            <a:endParaRPr lang="en-US" dirty="0"/>
          </a:p>
        </p:txBody>
      </p:sp>
      <p:sp>
        <p:nvSpPr>
          <p:cNvPr id="3" name="Content Placeholder 2">
            <a:extLst>
              <a:ext uri="{FF2B5EF4-FFF2-40B4-BE49-F238E27FC236}">
                <a16:creationId xmlns:a16="http://schemas.microsoft.com/office/drawing/2014/main" id="{B42F2BD5-D70F-CB59-1687-FDD379FE1CD4}"/>
              </a:ext>
            </a:extLst>
          </p:cNvPr>
          <p:cNvSpPr>
            <a:spLocks noGrp="1"/>
          </p:cNvSpPr>
          <p:nvPr>
            <p:ph idx="1"/>
          </p:nvPr>
        </p:nvSpPr>
        <p:spPr/>
        <p:txBody>
          <a:bodyPr/>
          <a:lstStyle/>
          <a:p>
            <a:endParaRPr lang="en-US"/>
          </a:p>
        </p:txBody>
      </p:sp>
      <p:pic>
        <p:nvPicPr>
          <p:cNvPr id="4" name="Picture 3" descr="Various different flavors of ice cream at an ice cream shop counter.">
            <a:extLst>
              <a:ext uri="{FF2B5EF4-FFF2-40B4-BE49-F238E27FC236}">
                <a16:creationId xmlns:a16="http://schemas.microsoft.com/office/drawing/2014/main" id="{E04BE48B-23AD-FBE0-E385-6E5E033E589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 y="0"/>
            <a:ext cx="12191980" cy="6858000"/>
          </a:xfrm>
          <a:prstGeom prst="rect">
            <a:avLst/>
          </a:prstGeom>
        </p:spPr>
      </p:pic>
    </p:spTree>
    <p:extLst>
      <p:ext uri="{BB962C8B-B14F-4D97-AF65-F5344CB8AC3E}">
        <p14:creationId xmlns:p14="http://schemas.microsoft.com/office/powerpoint/2010/main" val="1666696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60FCA6E-0894-46CD-BD49-5955A51E0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78C6E4B-A1F1-4B6C-97EC-BE997495D6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61D0A825-D7C9-7D67-2C67-38999584B853}"/>
              </a:ext>
            </a:extLst>
          </p:cNvPr>
          <p:cNvSpPr>
            <a:spLocks noGrp="1"/>
          </p:cNvSpPr>
          <p:nvPr>
            <p:ph type="title"/>
          </p:nvPr>
        </p:nvSpPr>
        <p:spPr>
          <a:xfrm>
            <a:off x="841248" y="5529884"/>
            <a:ext cx="11279416" cy="1096331"/>
          </a:xfrm>
        </p:spPr>
        <p:txBody>
          <a:bodyPr>
            <a:normAutofit/>
          </a:bodyPr>
          <a:lstStyle/>
          <a:p>
            <a:r>
              <a:rPr lang="en-US" sz="4000" dirty="0"/>
              <a:t>Supported Decision-Making         </a:t>
            </a:r>
            <a:r>
              <a:rPr lang="en-US" sz="4000" dirty="0">
                <a:solidFill>
                  <a:schemeClr val="bg1"/>
                </a:solidFill>
              </a:rPr>
              <a:t>Person Centeredness</a:t>
            </a:r>
          </a:p>
        </p:txBody>
      </p:sp>
      <p:sp>
        <p:nvSpPr>
          <p:cNvPr id="8" name="TextBox 7">
            <a:extLst>
              <a:ext uri="{FF2B5EF4-FFF2-40B4-BE49-F238E27FC236}">
                <a16:creationId xmlns:a16="http://schemas.microsoft.com/office/drawing/2014/main" id="{5CD95DBF-4055-F11A-58F9-66D72CC84523}"/>
              </a:ext>
            </a:extLst>
          </p:cNvPr>
          <p:cNvSpPr txBox="1"/>
          <p:nvPr/>
        </p:nvSpPr>
        <p:spPr>
          <a:xfrm>
            <a:off x="972765" y="885217"/>
            <a:ext cx="6225703"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Supported Decision-Making is both a result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 tool to promote greater Person Centeredness</a:t>
            </a:r>
          </a:p>
        </p:txBody>
      </p:sp>
      <p:graphicFrame>
        <p:nvGraphicFramePr>
          <p:cNvPr id="6" name="Content Placeholder 5" descr="Three green arrows making circles as they point and move downwards, each circle has a concept inside of it, the first circle is person centeredness, the second circle is supported decision-making, and the last circle is person centeredness">
            <a:extLst>
              <a:ext uri="{FF2B5EF4-FFF2-40B4-BE49-F238E27FC236}">
                <a16:creationId xmlns:a16="http://schemas.microsoft.com/office/drawing/2014/main" id="{8E94178A-607A-E7BD-77C1-D6679DFB7B05}"/>
              </a:ext>
            </a:extLst>
          </p:cNvPr>
          <p:cNvGraphicFramePr>
            <a:graphicFrameLocks noGrp="1"/>
          </p:cNvGraphicFramePr>
          <p:nvPr>
            <p:ph idx="1"/>
            <p:extLst>
              <p:ext uri="{D42A27DB-BD31-4B8C-83A1-F6EECF244321}">
                <p14:modId xmlns:p14="http://schemas.microsoft.com/office/powerpoint/2010/main" val="2033262729"/>
              </p:ext>
            </p:extLst>
          </p:nvPr>
        </p:nvGraphicFramePr>
        <p:xfrm>
          <a:off x="7198469" y="136186"/>
          <a:ext cx="4494178" cy="5126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252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CCECC7E9-2E10-4A47-828C-F26500C35585}"/>
              </a:ext>
            </a:extLst>
          </p:cNvPr>
          <p:cNvSpPr>
            <a:spLocks noGrp="1"/>
          </p:cNvSpPr>
          <p:nvPr>
            <p:ph type="title"/>
          </p:nvPr>
        </p:nvSpPr>
        <p:spPr/>
        <p:txBody>
          <a:bodyPr/>
          <a:lstStyle/>
          <a:p>
            <a:r>
              <a:rPr lang="en-US" dirty="0"/>
              <a:t>Welcome to Today’s Webinar</a:t>
            </a:r>
          </a:p>
        </p:txBody>
      </p:sp>
      <p:pic>
        <p:nvPicPr>
          <p:cNvPr id="87" name="Picture Placeholder 86" descr="Photo of Alixe Bonardi">
            <a:extLst>
              <a:ext uri="{FF2B5EF4-FFF2-40B4-BE49-F238E27FC236}">
                <a16:creationId xmlns:a16="http://schemas.microsoft.com/office/drawing/2014/main" id="{23AF912D-D160-4749-B9E6-42984DCC8D0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75" name="Text Placeholder 74">
            <a:extLst>
              <a:ext uri="{FF2B5EF4-FFF2-40B4-BE49-F238E27FC236}">
                <a16:creationId xmlns:a16="http://schemas.microsoft.com/office/drawing/2014/main" id="{7269483D-5C8B-4D74-AC7C-4FADFC73BAC9}"/>
              </a:ext>
            </a:extLst>
          </p:cNvPr>
          <p:cNvSpPr>
            <a:spLocks noGrp="1"/>
          </p:cNvSpPr>
          <p:nvPr>
            <p:ph type="body" sz="quarter" idx="15"/>
          </p:nvPr>
        </p:nvSpPr>
        <p:spPr>
          <a:xfrm>
            <a:off x="746757" y="4273285"/>
            <a:ext cx="2478024" cy="644533"/>
          </a:xfrm>
        </p:spPr>
        <p:txBody>
          <a:bodyPr/>
          <a:lstStyle/>
          <a:p>
            <a:r>
              <a:rPr lang="en-US" dirty="0"/>
              <a:t>Alixe Bonardi</a:t>
            </a:r>
          </a:p>
        </p:txBody>
      </p:sp>
      <p:sp>
        <p:nvSpPr>
          <p:cNvPr id="76" name="Text Placeholder 75">
            <a:extLst>
              <a:ext uri="{FF2B5EF4-FFF2-40B4-BE49-F238E27FC236}">
                <a16:creationId xmlns:a16="http://schemas.microsoft.com/office/drawing/2014/main" id="{09F7FEC2-3DCA-46B6-BED0-F114D2B9CF6F}"/>
              </a:ext>
            </a:extLst>
          </p:cNvPr>
          <p:cNvSpPr>
            <a:spLocks noGrp="1"/>
          </p:cNvSpPr>
          <p:nvPr>
            <p:ph type="body" sz="quarter" idx="16"/>
          </p:nvPr>
        </p:nvSpPr>
        <p:spPr/>
        <p:txBody>
          <a:bodyPr/>
          <a:lstStyle/>
          <a:p>
            <a:r>
              <a:rPr lang="en-US" dirty="0"/>
              <a:t>abonardi@hsri.org</a:t>
            </a:r>
          </a:p>
        </p:txBody>
      </p:sp>
      <p:sp>
        <p:nvSpPr>
          <p:cNvPr id="74" name="Text Placeholder 73">
            <a:extLst>
              <a:ext uri="{FF2B5EF4-FFF2-40B4-BE49-F238E27FC236}">
                <a16:creationId xmlns:a16="http://schemas.microsoft.com/office/drawing/2014/main" id="{CE7C5AFB-3F20-4BB1-9D28-7CCD51AFBB14}"/>
              </a:ext>
            </a:extLst>
          </p:cNvPr>
          <p:cNvSpPr>
            <a:spLocks noGrp="1"/>
          </p:cNvSpPr>
          <p:nvPr>
            <p:ph type="body" sz="quarter" idx="14"/>
          </p:nvPr>
        </p:nvSpPr>
        <p:spPr/>
        <p:txBody>
          <a:bodyPr/>
          <a:lstStyle/>
          <a:p>
            <a:r>
              <a:rPr lang="en-US" dirty="0"/>
              <a:t>NCAPPS Co-Director </a:t>
            </a:r>
            <a:br>
              <a:rPr lang="en-US" dirty="0"/>
            </a:br>
            <a:r>
              <a:rPr lang="en-US" dirty="0"/>
              <a:t>at HSRI</a:t>
            </a:r>
          </a:p>
        </p:txBody>
      </p:sp>
      <p:pic>
        <p:nvPicPr>
          <p:cNvPr id="95" name="Picture Placeholder 94" descr="Photo of Bevin Croft">
            <a:extLst>
              <a:ext uri="{FF2B5EF4-FFF2-40B4-BE49-F238E27FC236}">
                <a16:creationId xmlns:a16="http://schemas.microsoft.com/office/drawing/2014/main" id="{14642033-07B8-4C37-B2D1-CF463E56D4DC}"/>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a:stretch>
            <a:fillRect/>
          </a:stretch>
        </p:blipFill>
        <p:spPr/>
      </p:pic>
      <p:sp>
        <p:nvSpPr>
          <p:cNvPr id="78" name="Text Placeholder 77">
            <a:extLst>
              <a:ext uri="{FF2B5EF4-FFF2-40B4-BE49-F238E27FC236}">
                <a16:creationId xmlns:a16="http://schemas.microsoft.com/office/drawing/2014/main" id="{D68F4CEE-1FB8-4D7A-AD7B-ACC9D1011420}"/>
              </a:ext>
            </a:extLst>
          </p:cNvPr>
          <p:cNvSpPr>
            <a:spLocks noGrp="1"/>
          </p:cNvSpPr>
          <p:nvPr>
            <p:ph type="body" sz="quarter" idx="18"/>
          </p:nvPr>
        </p:nvSpPr>
        <p:spPr/>
        <p:txBody>
          <a:bodyPr/>
          <a:lstStyle/>
          <a:p>
            <a:r>
              <a:rPr lang="en-US" dirty="0"/>
              <a:t>Bevin Croft</a:t>
            </a:r>
          </a:p>
        </p:txBody>
      </p:sp>
      <p:sp>
        <p:nvSpPr>
          <p:cNvPr id="79" name="Text Placeholder 78">
            <a:extLst>
              <a:ext uri="{FF2B5EF4-FFF2-40B4-BE49-F238E27FC236}">
                <a16:creationId xmlns:a16="http://schemas.microsoft.com/office/drawing/2014/main" id="{27542A95-9610-4978-A859-02B758658375}"/>
              </a:ext>
            </a:extLst>
          </p:cNvPr>
          <p:cNvSpPr>
            <a:spLocks noGrp="1"/>
          </p:cNvSpPr>
          <p:nvPr>
            <p:ph type="body" sz="quarter" idx="19"/>
          </p:nvPr>
        </p:nvSpPr>
        <p:spPr/>
        <p:txBody>
          <a:bodyPr/>
          <a:lstStyle/>
          <a:p>
            <a:r>
              <a:rPr lang="en-US" dirty="0"/>
              <a:t>bcroft@hsri.org</a:t>
            </a:r>
          </a:p>
        </p:txBody>
      </p:sp>
      <p:sp>
        <p:nvSpPr>
          <p:cNvPr id="77" name="Text Placeholder 76">
            <a:extLst>
              <a:ext uri="{FF2B5EF4-FFF2-40B4-BE49-F238E27FC236}">
                <a16:creationId xmlns:a16="http://schemas.microsoft.com/office/drawing/2014/main" id="{9D0E44DC-F161-44BE-8905-335022F5150B}"/>
              </a:ext>
            </a:extLst>
          </p:cNvPr>
          <p:cNvSpPr>
            <a:spLocks noGrp="1"/>
          </p:cNvSpPr>
          <p:nvPr>
            <p:ph type="body" sz="quarter" idx="17"/>
          </p:nvPr>
        </p:nvSpPr>
        <p:spPr/>
        <p:txBody>
          <a:bodyPr/>
          <a:lstStyle/>
          <a:p>
            <a:r>
              <a:rPr lang="en-US" dirty="0"/>
              <a:t>NCAPPS Co-Director </a:t>
            </a:r>
            <a:br>
              <a:rPr lang="en-US" dirty="0"/>
            </a:br>
            <a:r>
              <a:rPr lang="en-US" dirty="0"/>
              <a:t>at HSRI</a:t>
            </a:r>
          </a:p>
        </p:txBody>
      </p:sp>
      <p:sp>
        <p:nvSpPr>
          <p:cNvPr id="2" name="Text Placeholder 1">
            <a:extLst>
              <a:ext uri="{FF2B5EF4-FFF2-40B4-BE49-F238E27FC236}">
                <a16:creationId xmlns:a16="http://schemas.microsoft.com/office/drawing/2014/main" id="{3E762BF3-1C29-4475-BC23-5A27660B083F}"/>
              </a:ext>
            </a:extLst>
          </p:cNvPr>
          <p:cNvSpPr>
            <a:spLocks noGrp="1"/>
          </p:cNvSpPr>
          <p:nvPr>
            <p:ph type="body" sz="quarter" idx="29"/>
          </p:nvPr>
        </p:nvSpPr>
        <p:spPr/>
        <p:txBody>
          <a:bodyPr lIns="182880" rIns="182880">
            <a:normAutofit/>
          </a:bodyPr>
          <a:lstStyle/>
          <a:p>
            <a:pPr marL="0" indent="0">
              <a:spcBef>
                <a:spcPts val="1200"/>
              </a:spcBef>
              <a:buNone/>
            </a:pPr>
            <a:r>
              <a:rPr lang="en-US" sz="2300" dirty="0"/>
              <a:t>Thank you for joining us to learn about how disability systems are expanding alternatives to guardianship.</a:t>
            </a:r>
          </a:p>
          <a:p>
            <a:pPr marL="0" indent="0">
              <a:spcBef>
                <a:spcPts val="1200"/>
              </a:spcBef>
              <a:buNone/>
            </a:pPr>
            <a:r>
              <a:rPr lang="en-US" sz="2300" dirty="0"/>
              <a:t>This webinar series is sponsored by the National Center on Advancing Person-Centered Practices and Systems (NCAPPS). NCAPPS is funded by the Administration for Community Living (ACL) and Centers for Medicare &amp; Medicaid Services (CMS). </a:t>
            </a:r>
          </a:p>
          <a:p>
            <a:pPr marL="0" indent="0">
              <a:spcBef>
                <a:spcPts val="1200"/>
              </a:spcBef>
              <a:buNone/>
            </a:pPr>
            <a:r>
              <a:rPr lang="en-US" sz="2300" dirty="0"/>
              <a:t>NCAPPS webinars are free and open to the public. </a:t>
            </a:r>
          </a:p>
          <a:p>
            <a:pPr marL="0" indent="0">
              <a:buNone/>
            </a:pPr>
            <a:endParaRPr lang="en-US" sz="2300" dirty="0"/>
          </a:p>
        </p:txBody>
      </p:sp>
      <p:sp>
        <p:nvSpPr>
          <p:cNvPr id="7" name="Slide Number Placeholder 6">
            <a:extLst>
              <a:ext uri="{FF2B5EF4-FFF2-40B4-BE49-F238E27FC236}">
                <a16:creationId xmlns:a16="http://schemas.microsoft.com/office/drawing/2014/main" id="{C27715FE-0F22-4662-B9A1-A5B4F1FFBC92}"/>
              </a:ext>
            </a:extLst>
          </p:cNvPr>
          <p:cNvSpPr>
            <a:spLocks noGrp="1"/>
          </p:cNvSpPr>
          <p:nvPr>
            <p:ph type="sldNum" sz="quarter" idx="28"/>
          </p:nvPr>
        </p:nvSpPr>
        <p:spPr/>
        <p:txBody>
          <a:bodyPr/>
          <a:lstStyle/>
          <a:p>
            <a:fld id="{A39E18A1-5388-48D7-9BA0-F6425AA8662B}" type="slidenum">
              <a:rPr lang="en-US" smtClean="0"/>
              <a:pPr/>
              <a:t>2</a:t>
            </a:fld>
            <a:endParaRPr lang="en-US" dirty="0"/>
          </a:p>
        </p:txBody>
      </p:sp>
    </p:spTree>
    <p:extLst>
      <p:ext uri="{BB962C8B-B14F-4D97-AF65-F5344CB8AC3E}">
        <p14:creationId xmlns:p14="http://schemas.microsoft.com/office/powerpoint/2010/main" val="3907374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5C062-324E-42CD-87F6-EF9270F304EA}"/>
              </a:ext>
            </a:extLst>
          </p:cNvPr>
          <p:cNvSpPr>
            <a:spLocks noGrp="1"/>
          </p:cNvSpPr>
          <p:nvPr>
            <p:ph type="title" idx="4294967295"/>
          </p:nvPr>
        </p:nvSpPr>
        <p:spPr/>
        <p:txBody>
          <a:bodyPr/>
          <a:lstStyle/>
          <a:p>
            <a:r>
              <a:rPr lang="en-US" dirty="0"/>
              <a:t>DECIDE</a:t>
            </a:r>
          </a:p>
        </p:txBody>
      </p:sp>
      <p:sp>
        <p:nvSpPr>
          <p:cNvPr id="4" name="Rectangle 3">
            <a:extLst>
              <a:ext uri="{FF2B5EF4-FFF2-40B4-BE49-F238E27FC236}">
                <a16:creationId xmlns:a16="http://schemas.microsoft.com/office/drawing/2014/main" id="{BEB3EE65-9F70-400E-BA96-6B4543675AFB}"/>
              </a:ext>
              <a:ext uri="{C183D7F6-B498-43B3-948B-1728B52AA6E4}">
                <adec:decorative xmlns:adec="http://schemas.microsoft.com/office/drawing/2017/decorative" val="1"/>
              </a:ext>
            </a:extLst>
          </p:cNvPr>
          <p:cNvSpPr/>
          <p:nvPr/>
        </p:nvSpPr>
        <p:spPr>
          <a:xfrm>
            <a:off x="464234" y="623023"/>
            <a:ext cx="11465169" cy="606017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he decide acronym.&#10;D for directed&#10;E for enlist&#10;C for choose&#10;I for inform&#10;D for determine&#10;E for experience">
            <a:extLst>
              <a:ext uri="{FF2B5EF4-FFF2-40B4-BE49-F238E27FC236}">
                <a16:creationId xmlns:a16="http://schemas.microsoft.com/office/drawing/2014/main" id="{885BF6ED-4522-41EC-AE44-D98A6B3B9B55}"/>
              </a:ext>
            </a:extLst>
          </p:cNvPr>
          <p:cNvPicPr>
            <a:picLocks noChangeAspect="1"/>
          </p:cNvPicPr>
          <p:nvPr/>
        </p:nvPicPr>
        <p:blipFill>
          <a:blip r:embed="rId3"/>
          <a:stretch>
            <a:fillRect/>
          </a:stretch>
        </p:blipFill>
        <p:spPr>
          <a:xfrm>
            <a:off x="891655" y="1041462"/>
            <a:ext cx="4702474" cy="5386471"/>
          </a:xfrm>
          <a:prstGeom prst="rect">
            <a:avLst/>
          </a:prstGeom>
        </p:spPr>
      </p:pic>
      <p:sp>
        <p:nvSpPr>
          <p:cNvPr id="5" name="TextBox 4">
            <a:extLst>
              <a:ext uri="{FF2B5EF4-FFF2-40B4-BE49-F238E27FC236}">
                <a16:creationId xmlns:a16="http://schemas.microsoft.com/office/drawing/2014/main" id="{BBB0B987-20C8-471C-82E3-FB4ADA43D679}"/>
              </a:ext>
            </a:extLst>
          </p:cNvPr>
          <p:cNvSpPr txBox="1"/>
          <p:nvPr/>
        </p:nvSpPr>
        <p:spPr>
          <a:xfrm>
            <a:off x="5594130" y="1187355"/>
            <a:ext cx="6133636"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I DECIDE helps highlight the most important parts of Supported Decision-Making.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When people are engaged in this way it is person-centered by nature.</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792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5AE035-B046-7965-A8AE-579974C6D6DD}"/>
              </a:ext>
            </a:extLst>
          </p:cNvPr>
          <p:cNvSpPr>
            <a:spLocks noGrp="1"/>
          </p:cNvSpPr>
          <p:nvPr>
            <p:ph type="title"/>
          </p:nvPr>
        </p:nvSpPr>
        <p:spPr>
          <a:xfrm>
            <a:off x="336751" y="1663933"/>
            <a:ext cx="3699222" cy="2610042"/>
          </a:xfrm>
        </p:spPr>
        <p:txBody>
          <a:bodyPr vert="horz" lIns="91440" tIns="45720" rIns="91440" bIns="45720" rtlCol="0" anchor="b">
            <a:normAutofit/>
          </a:bodyPr>
          <a:lstStyle/>
          <a:p>
            <a:r>
              <a:rPr lang="en-US" sz="8000" kern="1200" dirty="0">
                <a:solidFill>
                  <a:schemeClr val="tx1"/>
                </a:solidFill>
                <a:latin typeface="+mj-lt"/>
                <a:ea typeface="+mj-ea"/>
                <a:cs typeface="+mj-cs"/>
              </a:rPr>
              <a:t>It’s Possible</a:t>
            </a:r>
          </a:p>
        </p:txBody>
      </p:sp>
      <p:sp>
        <p:nvSpPr>
          <p:cNvPr id="11" name="Freeform: Shape 10">
            <a:extLst>
              <a:ext uri="{FF2B5EF4-FFF2-40B4-BE49-F238E27FC236}">
                <a16:creationId xmlns:a16="http://schemas.microsoft.com/office/drawing/2014/main" id="{F6EF57EF-D042-41D3-83E8-41A1FE6C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D00A59BB-A268-4F3E-9D41-CA265AF16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Online Media 5" title="The PASRR Communication Toolkit">
            <a:hlinkClick r:id="" action="ppaction://media"/>
            <a:extLst>
              <a:ext uri="{FF2B5EF4-FFF2-40B4-BE49-F238E27FC236}">
                <a16:creationId xmlns:a16="http://schemas.microsoft.com/office/drawing/2014/main" id="{1C4F75C7-4301-3228-A536-04513D6061A9}"/>
              </a:ext>
            </a:extLst>
          </p:cNvPr>
          <p:cNvPicPr>
            <a:picLocks noRot="1" noChangeAspect="1"/>
          </p:cNvPicPr>
          <p:nvPr>
            <a:videoFile r:link="rId1"/>
          </p:nvPr>
        </p:nvPicPr>
        <p:blipFill>
          <a:blip r:embed="rId4"/>
          <a:stretch>
            <a:fillRect/>
          </a:stretch>
        </p:blipFill>
        <p:spPr>
          <a:xfrm>
            <a:off x="4457248" y="1360671"/>
            <a:ext cx="7114535" cy="4019712"/>
          </a:xfrm>
          <a:prstGeom prst="rect">
            <a:avLst/>
          </a:prstGeom>
        </p:spPr>
      </p:pic>
      <p:sp>
        <p:nvSpPr>
          <p:cNvPr id="15" name="Freeform: Shape 14">
            <a:extLst>
              <a:ext uri="{FF2B5EF4-FFF2-40B4-BE49-F238E27FC236}">
                <a16:creationId xmlns:a16="http://schemas.microsoft.com/office/drawing/2014/main" id="{63794DCE-9D34-40DF-AB3F-06DA8ACCD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5006452-918C-4282-A72C-C9692B669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919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 name="Group" descr="What I want, what I wish was different, written by self advocates. A collection of multi colored sticky notes with wants and wishes from self advocates like, &quot;to be heard, make my own decisions...&quot; and &quot;wants to be able to eat out, go do things outside of day program..&quot; along with, &quot;connect a relationship with disabled people, don't segregate us.&quot;"/>
          <p:cNvGrpSpPr/>
          <p:nvPr/>
        </p:nvGrpSpPr>
        <p:grpSpPr>
          <a:xfrm>
            <a:off x="3240247" y="126987"/>
            <a:ext cx="5588395" cy="6296007"/>
            <a:chOff x="58190" y="-17463"/>
            <a:chExt cx="7947939" cy="8954320"/>
          </a:xfrm>
        </p:grpSpPr>
        <p:pic>
          <p:nvPicPr>
            <p:cNvPr id="405" name="Rectangle Rectangle" descr="Rectangle Rectangle"/>
            <p:cNvPicPr>
              <a:picLocks/>
            </p:cNvPicPr>
            <p:nvPr/>
          </p:nvPicPr>
          <p:blipFill>
            <a:blip r:embed="rId3"/>
            <a:stretch>
              <a:fillRect/>
            </a:stretch>
          </p:blipFill>
          <p:spPr>
            <a:xfrm>
              <a:off x="58190" y="-17463"/>
              <a:ext cx="7837560" cy="8954320"/>
            </a:xfrm>
            <a:prstGeom prst="rect">
              <a:avLst/>
            </a:prstGeom>
            <a:effectLst>
              <a:outerShdw blurRad="381000" dist="119618" rotWithShape="0">
                <a:srgbClr val="000000">
                  <a:alpha val="75000"/>
                </a:srgbClr>
              </a:outerShdw>
            </a:effectLst>
          </p:spPr>
        </p:pic>
        <p:pic>
          <p:nvPicPr>
            <p:cNvPr id="406" name="Omj3KC3UTa6SgRkO7qAEjw_thumb_5ecf.jpg" descr="Omj3KC3UTa6SgRkO7qAEjw_thumb_5ecf.jpg"/>
            <p:cNvPicPr>
              <a:picLocks noChangeAspect="1"/>
            </p:cNvPicPr>
            <p:nvPr/>
          </p:nvPicPr>
          <p:blipFill>
            <a:blip r:embed="rId4"/>
            <a:srcRect l="11993" t="14347" r="10474" b="5957"/>
            <a:stretch>
              <a:fillRect/>
            </a:stretch>
          </p:blipFill>
          <p:spPr>
            <a:xfrm>
              <a:off x="2816595" y="4145369"/>
              <a:ext cx="2233280" cy="2125195"/>
            </a:xfrm>
            <a:prstGeom prst="rect">
              <a:avLst/>
            </a:prstGeom>
            <a:ln w="12700" cap="flat">
              <a:noFill/>
              <a:miter lim="400000"/>
            </a:ln>
            <a:effectLst/>
          </p:spPr>
        </p:pic>
        <p:pic>
          <p:nvPicPr>
            <p:cNvPr id="407" name="UNADJUSTEDNONRAW_thumb_5eee.jpg" descr="UNADJUSTEDNONRAW_thumb_5eee.jpg"/>
            <p:cNvPicPr>
              <a:picLocks noChangeAspect="1"/>
            </p:cNvPicPr>
            <p:nvPr/>
          </p:nvPicPr>
          <p:blipFill>
            <a:blip r:embed="rId5"/>
            <a:srcRect l="17895" t="28074" r="17895" b="39884"/>
            <a:stretch>
              <a:fillRect/>
            </a:stretch>
          </p:blipFill>
          <p:spPr>
            <a:xfrm>
              <a:off x="509858" y="7111089"/>
              <a:ext cx="2233272" cy="1485907"/>
            </a:xfrm>
            <a:prstGeom prst="rect">
              <a:avLst/>
            </a:prstGeom>
            <a:ln w="12700" cap="flat">
              <a:noFill/>
              <a:miter lim="400000"/>
            </a:ln>
            <a:effectLst/>
          </p:spPr>
        </p:pic>
        <p:pic>
          <p:nvPicPr>
            <p:cNvPr id="408" name="c7UCPUqeT%iRFAldUBqVdQ_thumb_6220.jpg" descr="c7UCPUqeT%iRFAldUBqVdQ_thumb_6220.jpg"/>
            <p:cNvPicPr>
              <a:picLocks noChangeAspect="1"/>
            </p:cNvPicPr>
            <p:nvPr/>
          </p:nvPicPr>
          <p:blipFill>
            <a:blip r:embed="rId6"/>
            <a:stretch>
              <a:fillRect/>
            </a:stretch>
          </p:blipFill>
          <p:spPr>
            <a:xfrm>
              <a:off x="2856196" y="1327229"/>
              <a:ext cx="2241547" cy="2337825"/>
            </a:xfrm>
            <a:prstGeom prst="rect">
              <a:avLst/>
            </a:prstGeom>
            <a:ln w="12700" cap="flat">
              <a:noFill/>
              <a:miter lim="400000"/>
            </a:ln>
            <a:effectLst/>
          </p:spPr>
        </p:pic>
        <p:pic>
          <p:nvPicPr>
            <p:cNvPr id="409" name="c9O073aZS%KL3Mvyv0K7qA_thumb_6222.jpg" descr="c9O073aZS%KL3Mvyv0K7qA_thumb_6222.jpg"/>
            <p:cNvPicPr>
              <a:picLocks noChangeAspect="1"/>
            </p:cNvPicPr>
            <p:nvPr/>
          </p:nvPicPr>
          <p:blipFill>
            <a:blip r:embed="rId7"/>
            <a:srcRect l="1381" t="31063" r="70928" b="43250"/>
            <a:stretch>
              <a:fillRect/>
            </a:stretch>
          </p:blipFill>
          <p:spPr>
            <a:xfrm rot="21438598">
              <a:off x="5339538" y="1265940"/>
              <a:ext cx="2352789" cy="1636866"/>
            </a:xfrm>
            <a:prstGeom prst="rect">
              <a:avLst/>
            </a:prstGeom>
            <a:ln w="12700" cap="flat">
              <a:noFill/>
              <a:miter lim="400000"/>
            </a:ln>
            <a:effectLst/>
          </p:spPr>
        </p:pic>
        <p:pic>
          <p:nvPicPr>
            <p:cNvPr id="410" name="zsXQTJrrSDahM0tJQYIvRw_thumb_6598.jpg" descr="zsXQTJrrSDahM0tJQYIvRw_thumb_6598.jpg"/>
            <p:cNvPicPr>
              <a:picLocks noChangeAspect="1"/>
            </p:cNvPicPr>
            <p:nvPr/>
          </p:nvPicPr>
          <p:blipFill>
            <a:blip r:embed="rId8"/>
            <a:srcRect l="56104" r="30601" b="80792"/>
            <a:stretch>
              <a:fillRect/>
            </a:stretch>
          </p:blipFill>
          <p:spPr>
            <a:xfrm rot="302915">
              <a:off x="5570615" y="3328083"/>
              <a:ext cx="1886615" cy="2044443"/>
            </a:xfrm>
            <a:prstGeom prst="rect">
              <a:avLst/>
            </a:prstGeom>
            <a:ln w="12700" cap="flat">
              <a:noFill/>
              <a:miter lim="400000"/>
            </a:ln>
            <a:effectLst/>
          </p:spPr>
        </p:pic>
        <p:pic>
          <p:nvPicPr>
            <p:cNvPr id="411" name="UNADJUSTEDNONRAW_thumb_5fae.jpg" descr="UNADJUSTEDNONRAW_thumb_5fae.jpg"/>
            <p:cNvPicPr>
              <a:picLocks noChangeAspect="1"/>
            </p:cNvPicPr>
            <p:nvPr/>
          </p:nvPicPr>
          <p:blipFill>
            <a:blip r:embed="rId9"/>
            <a:stretch>
              <a:fillRect/>
            </a:stretch>
          </p:blipFill>
          <p:spPr>
            <a:xfrm rot="862784">
              <a:off x="253604" y="1349538"/>
              <a:ext cx="1988640" cy="2293207"/>
            </a:xfrm>
            <a:prstGeom prst="rect">
              <a:avLst/>
            </a:prstGeom>
            <a:ln w="12700" cap="flat">
              <a:noFill/>
              <a:miter lim="400000"/>
            </a:ln>
            <a:effectLst/>
          </p:spPr>
        </p:pic>
        <p:pic>
          <p:nvPicPr>
            <p:cNvPr id="412" name="iRDY+fosTPSrYLMse4EnLg_thumb_7cab.jpg" descr="iRDY+fosTPSrYLMse4EnLg_thumb_7cab.jpg"/>
            <p:cNvPicPr>
              <a:picLocks noChangeAspect="1"/>
            </p:cNvPicPr>
            <p:nvPr/>
          </p:nvPicPr>
          <p:blipFill>
            <a:blip r:embed="rId10"/>
            <a:srcRect l="43594" t="60860" r="37268" b="24976"/>
            <a:stretch>
              <a:fillRect/>
            </a:stretch>
          </p:blipFill>
          <p:spPr>
            <a:xfrm>
              <a:off x="418653" y="3641340"/>
              <a:ext cx="1658540" cy="1636660"/>
            </a:xfrm>
            <a:prstGeom prst="rect">
              <a:avLst/>
            </a:prstGeom>
            <a:ln w="12700" cap="flat">
              <a:noFill/>
              <a:miter lim="400000"/>
            </a:ln>
            <a:effectLst/>
          </p:spPr>
        </p:pic>
        <p:pic>
          <p:nvPicPr>
            <p:cNvPr id="413" name="6xksrAXYSPiiNe12if4MOg_thumb_8510.jpg" descr="6xksrAXYSPiiNe12if4MOg_thumb_8510.jpg"/>
            <p:cNvPicPr>
              <a:picLocks noChangeAspect="1"/>
            </p:cNvPicPr>
            <p:nvPr/>
          </p:nvPicPr>
          <p:blipFill>
            <a:blip r:embed="rId11"/>
            <a:srcRect l="42712" t="6369" r="43872" b="75256"/>
            <a:stretch>
              <a:fillRect/>
            </a:stretch>
          </p:blipFill>
          <p:spPr>
            <a:xfrm rot="21446226">
              <a:off x="903357" y="5390093"/>
              <a:ext cx="1446369" cy="1485833"/>
            </a:xfrm>
            <a:prstGeom prst="rect">
              <a:avLst/>
            </a:prstGeom>
            <a:ln w="12700" cap="flat">
              <a:noFill/>
              <a:miter lim="400000"/>
            </a:ln>
            <a:effectLst/>
          </p:spPr>
        </p:pic>
        <p:pic>
          <p:nvPicPr>
            <p:cNvPr id="414" name="Ehj2GJEQROe5He0yTyjIzQ_thumb_621f.jpg" descr="Ehj2GJEQROe5He0yTyjIzQ_thumb_621f.jpg"/>
            <p:cNvPicPr>
              <a:picLocks noChangeAspect="1"/>
            </p:cNvPicPr>
            <p:nvPr/>
          </p:nvPicPr>
          <p:blipFill>
            <a:blip r:embed="rId12"/>
            <a:srcRect l="28487" t="1505" r="37452" b="39014"/>
            <a:stretch>
              <a:fillRect/>
            </a:stretch>
          </p:blipFill>
          <p:spPr>
            <a:xfrm>
              <a:off x="3066978" y="6750950"/>
              <a:ext cx="1972029" cy="1940807"/>
            </a:xfrm>
            <a:prstGeom prst="rect">
              <a:avLst/>
            </a:prstGeom>
            <a:ln w="12700" cap="flat">
              <a:noFill/>
              <a:miter lim="400000"/>
            </a:ln>
            <a:effectLst/>
          </p:spPr>
        </p:pic>
        <p:pic>
          <p:nvPicPr>
            <p:cNvPr id="415" name="zBHMBajZSYGw8xKJSK9XCQ_thumb_5ed4.jpg" descr="zBHMBajZSYGw8xKJSK9XCQ_thumb_5ed4.jpg"/>
            <p:cNvPicPr>
              <a:picLocks noChangeAspect="1"/>
            </p:cNvPicPr>
            <p:nvPr/>
          </p:nvPicPr>
          <p:blipFill>
            <a:blip r:embed="rId13"/>
            <a:stretch>
              <a:fillRect/>
            </a:stretch>
          </p:blipFill>
          <p:spPr>
            <a:xfrm rot="21493467">
              <a:off x="5339736" y="6121618"/>
              <a:ext cx="2352279" cy="2538181"/>
            </a:xfrm>
            <a:prstGeom prst="rect">
              <a:avLst/>
            </a:prstGeom>
            <a:ln w="12700" cap="flat">
              <a:noFill/>
              <a:miter lim="400000"/>
            </a:ln>
            <a:effectLst/>
          </p:spPr>
        </p:pic>
        <p:sp>
          <p:nvSpPr>
            <p:cNvPr id="416" name="written by self-advocates"/>
            <p:cNvSpPr txBox="1"/>
            <p:nvPr/>
          </p:nvSpPr>
          <p:spPr>
            <a:xfrm>
              <a:off x="1743955" y="696398"/>
              <a:ext cx="6262174" cy="84449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5719" tIns="35719" rIns="35719" bIns="35719" numCol="1" anchor="ctr">
              <a:normAutofit/>
            </a:bodyPr>
            <a:lstStyle>
              <a:lvl1pPr algn="l">
                <a:spcBef>
                  <a:spcPts val="4200"/>
                </a:spcBef>
                <a:defRPr sz="2200" b="0">
                  <a:solidFill>
                    <a:srgbClr val="011993"/>
                  </a:solidFill>
                  <a:latin typeface="Monaco"/>
                  <a:ea typeface="Monaco"/>
                  <a:cs typeface="Monaco"/>
                  <a:sym typeface="Monaco"/>
                </a:defRPr>
              </a:lvl1pPr>
            </a:lstStyle>
            <a:p>
              <a:pPr marL="0" marR="0" lvl="0" indent="0" algn="l" defTabSz="914400" rtl="0" eaLnBrk="1" fontAlgn="auto" latinLnBrk="0" hangingPunct="1">
                <a:lnSpc>
                  <a:spcPct val="100000"/>
                </a:lnSpc>
                <a:spcBef>
                  <a:spcPts val="4200"/>
                </a:spcBef>
                <a:spcAft>
                  <a:spcPts val="0"/>
                </a:spcAft>
                <a:buClrTx/>
                <a:buSzTx/>
                <a:buFontTx/>
                <a:buNone/>
                <a:tabLst/>
                <a:defRPr/>
              </a:pPr>
              <a:r>
                <a:rPr kumimoji="0" sz="1547" b="0" i="0" u="none" strike="noStrike" kern="1200" cap="none" spc="0" normalizeH="0" baseline="0" noProof="0">
                  <a:ln>
                    <a:noFill/>
                  </a:ln>
                  <a:solidFill>
                    <a:srgbClr val="011993"/>
                  </a:solidFill>
                  <a:effectLst/>
                  <a:uLnTx/>
                  <a:uFillTx/>
                  <a:latin typeface="Monaco"/>
                  <a:sym typeface="Monaco"/>
                </a:rPr>
                <a:t>written by self-advocates</a:t>
              </a:r>
            </a:p>
          </p:txBody>
        </p:sp>
        <p:pic>
          <p:nvPicPr>
            <p:cNvPr id="417" name="Line Line" descr="Line Line"/>
            <p:cNvPicPr>
              <a:picLocks/>
            </p:cNvPicPr>
            <p:nvPr/>
          </p:nvPicPr>
          <p:blipFill>
            <a:blip r:embed="rId14"/>
            <a:stretch>
              <a:fillRect/>
            </a:stretch>
          </p:blipFill>
          <p:spPr>
            <a:xfrm>
              <a:off x="1048102" y="696210"/>
              <a:ext cx="5857736" cy="76201"/>
            </a:xfrm>
            <a:prstGeom prst="rect">
              <a:avLst/>
            </a:prstGeom>
            <a:effectLst/>
          </p:spPr>
        </p:pic>
      </p:grpSp>
      <p:sp>
        <p:nvSpPr>
          <p:cNvPr id="420" name="What I want, what I wish was different:"/>
          <p:cNvSpPr txBox="1">
            <a:spLocks noGrp="1"/>
          </p:cNvSpPr>
          <p:nvPr>
            <p:ph type="title" idx="4294967295"/>
          </p:nvPr>
        </p:nvSpPr>
        <p:spPr>
          <a:xfrm>
            <a:off x="3349625" y="141288"/>
            <a:ext cx="5492750" cy="593725"/>
          </a:xfrm>
          <a:prstGeom prst="rect">
            <a:avLst/>
          </a:prstGeom>
          <a:noFill/>
          <a:ln w="12700">
            <a:noFill/>
            <a:prstDash/>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normAutofit/>
          </a:bodyPr>
          <a:lstStyle>
            <a:lvl1pPr marL="0" indent="0">
              <a:buSzTx/>
              <a:buNone/>
              <a:defRPr sz="2500">
                <a:solidFill>
                  <a:srgbClr val="011993"/>
                </a:solidFill>
                <a:latin typeface="Monaco"/>
                <a:ea typeface="Monaco"/>
                <a:cs typeface="Monaco"/>
                <a:sym typeface="Monaco"/>
              </a:defRPr>
            </a:lvl1pPr>
          </a:lstStyle>
          <a:p>
            <a:pPr marL="0" marR="0" lvl="0" indent="0" algn="l" defTabSz="410751" rtl="0" eaLnBrk="1" fontAlgn="auto" latinLnBrk="0" hangingPunct="1">
              <a:lnSpc>
                <a:spcPct val="100000"/>
              </a:lnSpc>
              <a:spcBef>
                <a:spcPts val="2953"/>
              </a:spcBef>
              <a:spcAft>
                <a:spcPts val="0"/>
              </a:spcAft>
              <a:buClrTx/>
              <a:buSzTx/>
              <a:buFontTx/>
              <a:buNone/>
              <a:tabLst/>
              <a:defRPr/>
            </a:pPr>
            <a:r>
              <a:rPr kumimoji="0" lang="en-US" sz="2500" b="0" i="0" u="none" strike="noStrike" kern="0" cap="none" spc="0" normalizeH="0" baseline="0" noProof="0" dirty="0">
                <a:ln>
                  <a:noFill/>
                </a:ln>
                <a:solidFill>
                  <a:srgbClr val="011993"/>
                </a:solidFill>
                <a:effectLst/>
                <a:uLnTx/>
                <a:uFillTx/>
                <a:latin typeface="Monaco"/>
                <a:ea typeface="Monaco"/>
                <a:cs typeface="Monaco"/>
                <a:sym typeface="Monaco"/>
              </a:rPr>
              <a:t>What I want, what I wish was different: </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FBC9B-255C-4BD8-986E-A129FBCE82D7}"/>
              </a:ext>
            </a:extLst>
          </p:cNvPr>
          <p:cNvSpPr>
            <a:spLocks noGrp="1"/>
          </p:cNvSpPr>
          <p:nvPr>
            <p:ph type="title" idx="4294967295"/>
          </p:nvPr>
        </p:nvSpPr>
        <p:spPr>
          <a:xfrm>
            <a:off x="3406302" y="355397"/>
            <a:ext cx="10515600" cy="1325563"/>
          </a:xfrm>
        </p:spPr>
        <p:txBody>
          <a:bodyPr/>
          <a:lstStyle/>
          <a:p>
            <a:r>
              <a:rPr lang="en-US" dirty="0"/>
              <a:t>Zones of personal freedom</a:t>
            </a:r>
          </a:p>
        </p:txBody>
      </p:sp>
      <p:pic>
        <p:nvPicPr>
          <p:cNvPr id="3" name="Picture 2" descr="Self-determination &quot;opens up zones of personal freedom. It facilitates uncoerced interactions.&#10;[... We are] entirely right to focus on issues like opening a bank account, going to the doctor without hassle, buying and selling in the open market, renting accommodations, etc.&#10;&#10;This is how we positively express our freedom. &#10;&#10;- Gerard Quinn">
            <a:extLst>
              <a:ext uri="{FF2B5EF4-FFF2-40B4-BE49-F238E27FC236}">
                <a16:creationId xmlns:a16="http://schemas.microsoft.com/office/drawing/2014/main" id="{F938A647-E3C6-1106-284A-06033E899B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535" y="0"/>
            <a:ext cx="9142929" cy="6858000"/>
          </a:xfrm>
          <a:prstGeom prst="rect">
            <a:avLst/>
          </a:prstGeom>
        </p:spPr>
      </p:pic>
    </p:spTree>
    <p:extLst>
      <p:ext uri="{BB962C8B-B14F-4D97-AF65-F5344CB8AC3E}">
        <p14:creationId xmlns:p14="http://schemas.microsoft.com/office/powerpoint/2010/main" val="3654232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12">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14">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828180"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 name="Freeform: Shape 16">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274246"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381493A1-8BC8-466A-8B12-2A07B5F19BC0}"/>
              </a:ext>
            </a:extLst>
          </p:cNvPr>
          <p:cNvSpPr>
            <a:spLocks noGrp="1"/>
          </p:cNvSpPr>
          <p:nvPr>
            <p:ph type="title"/>
          </p:nvPr>
        </p:nvSpPr>
        <p:spPr>
          <a:xfrm>
            <a:off x="6826981" y="2452526"/>
            <a:ext cx="4248318" cy="1952947"/>
          </a:xfrm>
          <a:noFill/>
        </p:spPr>
        <p:txBody>
          <a:bodyPr vert="horz" lIns="91440" tIns="45720" rIns="91440" bIns="45720" rtlCol="0" anchor="ctr">
            <a:normAutofit/>
          </a:bodyPr>
          <a:lstStyle/>
          <a:p>
            <a:pPr algn="ctr"/>
            <a:r>
              <a:rPr lang="en-US" sz="3600" kern="1200" dirty="0">
                <a:solidFill>
                  <a:srgbClr val="080808"/>
                </a:solidFill>
                <a:latin typeface="+mj-lt"/>
                <a:ea typeface="+mj-ea"/>
                <a:cs typeface="+mj-cs"/>
              </a:rPr>
              <a:t>Jordan Anderson and Fil </a:t>
            </a:r>
            <a:r>
              <a:rPr lang="en-US" sz="3600" kern="1200" dirty="0" err="1">
                <a:solidFill>
                  <a:srgbClr val="080808"/>
                </a:solidFill>
                <a:latin typeface="+mj-lt"/>
                <a:ea typeface="+mj-ea"/>
                <a:cs typeface="+mj-cs"/>
              </a:rPr>
              <a:t>Clissa</a:t>
            </a:r>
            <a:endParaRPr lang="en-US" sz="3600" kern="1200" dirty="0">
              <a:solidFill>
                <a:srgbClr val="080808"/>
              </a:solidFill>
              <a:latin typeface="+mj-lt"/>
              <a:ea typeface="+mj-ea"/>
              <a:cs typeface="+mj-cs"/>
            </a:endParaRPr>
          </a:p>
        </p:txBody>
      </p:sp>
      <p:sp>
        <p:nvSpPr>
          <p:cNvPr id="45" name="Rectangle 18">
            <a:extLst>
              <a:ext uri="{FF2B5EF4-FFF2-40B4-BE49-F238E27FC236}">
                <a16:creationId xmlns:a16="http://schemas.microsoft.com/office/drawing/2014/main" id="{56AB08D7-F0FB-4965-B730-8B874214C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9789" y="367194"/>
            <a:ext cx="999162" cy="99916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20">
            <a:extLst>
              <a:ext uri="{FF2B5EF4-FFF2-40B4-BE49-F238E27FC236}">
                <a16:creationId xmlns:a16="http://schemas.microsoft.com/office/drawing/2014/main" id="{148D9297-49FA-43ED-AC6B-E2F153B3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79992" y="946949"/>
            <a:ext cx="352820" cy="352820"/>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93B2B6F-0BB4-4B62-BABF-A98913E2BB7C}"/>
              </a:ext>
            </a:extLst>
          </p:cNvPr>
          <p:cNvSpPr>
            <a:spLocks noGrp="1"/>
          </p:cNvSpPr>
          <p:nvPr>
            <p:ph type="sldNum" sz="quarter" idx="13"/>
          </p:nvPr>
        </p:nvSpPr>
        <p:spPr>
          <a:xfrm>
            <a:off x="321736" y="6356350"/>
            <a:ext cx="1852112" cy="365125"/>
          </a:xfrm>
        </p:spPr>
        <p:txBody>
          <a:bodyPr vert="horz" lIns="91440" tIns="45720" rIns="91440" bIns="45720" rtlCol="0" anchor="ctr">
            <a:normAutofit/>
          </a:bodyPr>
          <a:lstStyle/>
          <a:p>
            <a:pPr algn="l">
              <a:spcAft>
                <a:spcPts val="600"/>
              </a:spcAft>
            </a:pPr>
            <a:fld id="{A39E18A1-5388-48D7-9BA0-F6425AA8662B}" type="slidenum">
              <a:rPr lang="en-US" smtClean="0"/>
              <a:pPr algn="l">
                <a:spcAft>
                  <a:spcPts val="600"/>
                </a:spcAft>
              </a:pPr>
              <a:t>24</a:t>
            </a:fld>
            <a:endParaRPr lang="en-US"/>
          </a:p>
        </p:txBody>
      </p:sp>
      <p:grpSp>
        <p:nvGrpSpPr>
          <p:cNvPr id="47" name="Group 22">
            <a:extLst>
              <a:ext uri="{FF2B5EF4-FFF2-40B4-BE49-F238E27FC236}">
                <a16:creationId xmlns:a16="http://schemas.microsoft.com/office/drawing/2014/main" id="{693B4105-989A-4A79-A881-75F3602AEE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91493" y="4483510"/>
            <a:ext cx="4748979" cy="2374490"/>
            <a:chOff x="4857523" y="4483510"/>
            <a:chExt cx="4748979" cy="2374490"/>
          </a:xfrm>
        </p:grpSpPr>
        <p:sp>
          <p:nvSpPr>
            <p:cNvPr id="48" name="Isosceles Triangle 23">
              <a:extLst>
                <a:ext uri="{FF2B5EF4-FFF2-40B4-BE49-F238E27FC236}">
                  <a16:creationId xmlns:a16="http://schemas.microsoft.com/office/drawing/2014/main" id="{D89F965B-7F23-48AC-830E-2272A40CD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57523" y="4483510"/>
              <a:ext cx="4748979" cy="2374490"/>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24">
              <a:extLst>
                <a:ext uri="{FF2B5EF4-FFF2-40B4-BE49-F238E27FC236}">
                  <a16:creationId xmlns:a16="http://schemas.microsoft.com/office/drawing/2014/main" id="{C57518E5-4332-4F59-9B89-B658B6BFD1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735188" y="4982817"/>
              <a:ext cx="1009255" cy="100925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Picture of Jordan Anderson, a white man, wearing a blue and white checked shirt, looking at the camera smiling.">
            <a:extLst>
              <a:ext uri="{FF2B5EF4-FFF2-40B4-BE49-F238E27FC236}">
                <a16:creationId xmlns:a16="http://schemas.microsoft.com/office/drawing/2014/main" id="{BA4C0DCC-95DF-4838-A9CF-073C3223153D}"/>
              </a:ext>
            </a:extLst>
          </p:cNvPr>
          <p:cNvPicPr>
            <a:picLocks noChangeAspect="1"/>
          </p:cNvPicPr>
          <p:nvPr/>
        </p:nvPicPr>
        <p:blipFill rotWithShape="1">
          <a:blip r:embed="rId2">
            <a:extLst>
              <a:ext uri="{28A0092B-C50C-407E-A947-70E740481C1C}">
                <a14:useLocalDpi xmlns:a14="http://schemas.microsoft.com/office/drawing/2010/main" val="0"/>
              </a:ext>
            </a:extLst>
          </a:blip>
          <a:srcRect t="4875" r="1" b="20100"/>
          <a:stretch/>
        </p:blipFill>
        <p:spPr>
          <a:xfrm>
            <a:off x="503654" y="939428"/>
            <a:ext cx="4160520" cy="4157124"/>
          </a:xfrm>
          <a:custGeom>
            <a:avLst/>
            <a:gdLst/>
            <a:ahLst/>
            <a:cxnLst/>
            <a:rect l="l" t="t" r="r" b="b"/>
            <a:pathLst>
              <a:path w="4291285" h="4291285">
                <a:moveTo>
                  <a:pt x="2145643" y="0"/>
                </a:moveTo>
                <a:lnTo>
                  <a:pt x="4291285" y="2145643"/>
                </a:lnTo>
                <a:lnTo>
                  <a:pt x="2145643" y="4291285"/>
                </a:lnTo>
                <a:lnTo>
                  <a:pt x="0" y="2145643"/>
                </a:lnTo>
                <a:close/>
              </a:path>
            </a:pathLst>
          </a:custGeom>
        </p:spPr>
      </p:pic>
      <p:pic>
        <p:nvPicPr>
          <p:cNvPr id="8" name="Picture 7" descr="Picture of Fil Clissa, a white woman wearing thin grey wire framed glasses and looking at the camera smiling slightly.">
            <a:extLst>
              <a:ext uri="{FF2B5EF4-FFF2-40B4-BE49-F238E27FC236}">
                <a16:creationId xmlns:a16="http://schemas.microsoft.com/office/drawing/2014/main" id="{9B9C6AF7-389B-46D3-A670-9FDE437152B9}"/>
              </a:ext>
            </a:extLst>
          </p:cNvPr>
          <p:cNvPicPr>
            <a:picLocks noChangeAspect="1"/>
          </p:cNvPicPr>
          <p:nvPr/>
        </p:nvPicPr>
        <p:blipFill rotWithShape="1">
          <a:blip r:embed="rId3">
            <a:extLst>
              <a:ext uri="{28A0092B-C50C-407E-A947-70E740481C1C}">
                <a14:useLocalDpi xmlns:a14="http://schemas.microsoft.com/office/drawing/2010/main" val="0"/>
              </a:ext>
            </a:extLst>
          </a:blip>
          <a:srcRect t="16054" r="-3" b="29426"/>
          <a:stretch/>
        </p:blipFill>
        <p:spPr>
          <a:xfrm>
            <a:off x="2580745" y="8"/>
            <a:ext cx="4160520" cy="3024347"/>
          </a:xfrm>
          <a:custGeom>
            <a:avLst/>
            <a:gdLst/>
            <a:ahLst/>
            <a:cxnLst/>
            <a:rect l="l" t="t" r="r" b="b"/>
            <a:pathLst>
              <a:path w="4160520" h="3024347">
                <a:moveTo>
                  <a:pt x="946558" y="0"/>
                </a:moveTo>
                <a:lnTo>
                  <a:pt x="3213962" y="0"/>
                </a:lnTo>
                <a:lnTo>
                  <a:pt x="4160520" y="945786"/>
                </a:lnTo>
                <a:lnTo>
                  <a:pt x="2080261" y="3024347"/>
                </a:lnTo>
                <a:lnTo>
                  <a:pt x="0" y="945786"/>
                </a:lnTo>
                <a:close/>
              </a:path>
            </a:pathLst>
          </a:custGeom>
        </p:spPr>
      </p:pic>
    </p:spTree>
    <p:extLst>
      <p:ext uri="{BB962C8B-B14F-4D97-AF65-F5344CB8AC3E}">
        <p14:creationId xmlns:p14="http://schemas.microsoft.com/office/powerpoint/2010/main" val="2693096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EEF65-82BE-4E50-88F4-7534AE9B5947}"/>
              </a:ext>
            </a:extLst>
          </p:cNvPr>
          <p:cNvSpPr>
            <a:spLocks noGrp="1"/>
          </p:cNvSpPr>
          <p:nvPr>
            <p:ph type="title"/>
          </p:nvPr>
        </p:nvSpPr>
        <p:spPr/>
        <p:txBody>
          <a:bodyPr>
            <a:normAutofit/>
          </a:bodyPr>
          <a:lstStyle/>
          <a:p>
            <a:r>
              <a:rPr lang="en-US" dirty="0"/>
              <a:t>Using SDM in Personal Life</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59EF4CB-D842-43E2-BD41-C22C4F5559E9}"/>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8A1-5388-48D7-9BA0-F6425AA866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5" name="Diagram 4" descr="Diagram illustrating using SDM in personal life:&#10;Housing&#10;Finances&#10;Healthcare&#10;Leisure Time&#10;Education, Employment">
            <a:extLst>
              <a:ext uri="{FF2B5EF4-FFF2-40B4-BE49-F238E27FC236}">
                <a16:creationId xmlns:a16="http://schemas.microsoft.com/office/drawing/2014/main" id="{6F8582A8-A65E-4487-9FF0-31D35A47B4EF}"/>
              </a:ext>
            </a:extLst>
          </p:cNvPr>
          <p:cNvGraphicFramePr/>
          <p:nvPr>
            <p:extLst>
              <p:ext uri="{D42A27DB-BD31-4B8C-83A1-F6EECF244321}">
                <p14:modId xmlns:p14="http://schemas.microsoft.com/office/powerpoint/2010/main" val="3438177071"/>
              </p:ext>
            </p:extLst>
          </p:nvPr>
        </p:nvGraphicFramePr>
        <p:xfrm>
          <a:off x="1478519" y="1088534"/>
          <a:ext cx="8805168" cy="52678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1377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1DA5B-E6A9-48ED-A79C-BC8937D2C248}"/>
              </a:ext>
            </a:extLst>
          </p:cNvPr>
          <p:cNvSpPr>
            <a:spLocks noGrp="1"/>
          </p:cNvSpPr>
          <p:nvPr>
            <p:ph type="title"/>
          </p:nvPr>
        </p:nvSpPr>
        <p:spPr/>
        <p:txBody>
          <a:bodyPr/>
          <a:lstStyle/>
          <a:p>
            <a:r>
              <a:rPr lang="en-US" dirty="0"/>
              <a:t>SDM Process</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7269965-03EF-4C36-AC0C-D8B81D1528A0}"/>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8A1-5388-48D7-9BA0-F6425AA866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5" name="Diagram 4" descr="This is circle with a circle in the middle and four other circles surrounding it. The middle circle is titled &quot;Decision Maker&quot; the others are titled &quot;Supporters&quot; Types of Decisions&quot; Types of Supports&quot; and &quot;Plan&quot;">
            <a:extLst>
              <a:ext uri="{FF2B5EF4-FFF2-40B4-BE49-F238E27FC236}">
                <a16:creationId xmlns:a16="http://schemas.microsoft.com/office/drawing/2014/main" id="{99BDA042-C7FF-445B-8F94-98BDA0DBBF5B}"/>
              </a:ext>
              <a:ext uri="{C183D7F6-B498-43B3-948B-1728B52AA6E4}">
                <adec:decorative xmlns:adec="http://schemas.microsoft.com/office/drawing/2017/decorative" val="0"/>
              </a:ext>
            </a:extLst>
          </p:cNvPr>
          <p:cNvGraphicFramePr/>
          <p:nvPr/>
        </p:nvGraphicFramePr>
        <p:xfrm>
          <a:off x="2297642" y="1103978"/>
          <a:ext cx="7684558" cy="52523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3489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3CBF5-5481-4E9F-A01A-E6483DFE2532}"/>
              </a:ext>
            </a:extLst>
          </p:cNvPr>
          <p:cNvSpPr>
            <a:spLocks noGrp="1"/>
          </p:cNvSpPr>
          <p:nvPr>
            <p:ph type="title"/>
          </p:nvPr>
        </p:nvSpPr>
        <p:spPr/>
        <p:txBody>
          <a:bodyPr/>
          <a:lstStyle/>
          <a:p>
            <a:r>
              <a:rPr lang="en-US" dirty="0"/>
              <a:t>The Role of Supporters</a:t>
            </a:r>
          </a:p>
        </p:txBody>
      </p:sp>
      <p:sp>
        <p:nvSpPr>
          <p:cNvPr id="3" name="Text Placeholder 2">
            <a:extLst>
              <a:ext uri="{FF2B5EF4-FFF2-40B4-BE49-F238E27FC236}">
                <a16:creationId xmlns:a16="http://schemas.microsoft.com/office/drawing/2014/main" id="{7B35573E-381D-43BD-B680-B198B6DCCE82}"/>
              </a:ext>
            </a:extLst>
          </p:cNvPr>
          <p:cNvSpPr>
            <a:spLocks noGrp="1"/>
          </p:cNvSpPr>
          <p:nvPr>
            <p:ph type="body" sz="quarter" idx="10"/>
          </p:nvPr>
        </p:nvSpPr>
        <p:spPr/>
        <p:txBody>
          <a:bodyPr>
            <a:normAutofit fontScale="92500" lnSpcReduction="10000"/>
          </a:bodyPr>
          <a:lstStyle/>
          <a:p>
            <a:r>
              <a:rPr lang="en-US" dirty="0"/>
              <a:t>Supporters should be individuals that the person knows and trusts to provide the type of support they want for the types of decisions they want to make.</a:t>
            </a:r>
          </a:p>
          <a:p>
            <a:endParaRPr lang="en-US" dirty="0"/>
          </a:p>
          <a:p>
            <a:r>
              <a:rPr lang="en-US" dirty="0"/>
              <a:t>The Person Can</a:t>
            </a:r>
          </a:p>
          <a:p>
            <a:pPr lvl="1"/>
            <a:r>
              <a:rPr lang="en-US" dirty="0"/>
              <a:t>assign certain supporters to certain types of decisions and not others.</a:t>
            </a:r>
          </a:p>
          <a:p>
            <a:pPr lvl="1"/>
            <a:r>
              <a:rPr lang="en-US" dirty="0"/>
              <a:t>have as many supporters as they wants. </a:t>
            </a:r>
          </a:p>
          <a:p>
            <a:pPr lvl="1"/>
            <a:r>
              <a:rPr lang="en-US" dirty="0"/>
              <a:t>fire their supporters at any time, and supporters have the option of quitting.</a:t>
            </a:r>
          </a:p>
          <a:p>
            <a:endParaRPr lang="en-US" dirty="0"/>
          </a:p>
        </p:txBody>
      </p:sp>
      <p:sp>
        <p:nvSpPr>
          <p:cNvPr id="4" name="Slide Number Placeholder 3">
            <a:extLst>
              <a:ext uri="{FF2B5EF4-FFF2-40B4-BE49-F238E27FC236}">
                <a16:creationId xmlns:a16="http://schemas.microsoft.com/office/drawing/2014/main" id="{E50A2238-065E-4107-B82D-1CEB317E6F89}"/>
              </a:ext>
            </a:extLst>
          </p:cNvPr>
          <p:cNvSpPr>
            <a:spLocks noGrp="1"/>
          </p:cNvSpPr>
          <p:nvPr>
            <p:ph type="sldNum" sz="quarter" idx="13"/>
          </p:nvPr>
        </p:nvSpPr>
        <p:spPr/>
        <p:txBody>
          <a:bodyPr/>
          <a:lstStyle/>
          <a:p>
            <a:fld id="{A39E18A1-5388-48D7-9BA0-F6425AA8662B}" type="slidenum">
              <a:rPr lang="en-US" smtClean="0"/>
              <a:t>27</a:t>
            </a:fld>
            <a:endParaRPr lang="en-US" dirty="0"/>
          </a:p>
        </p:txBody>
      </p:sp>
    </p:spTree>
    <p:extLst>
      <p:ext uri="{BB962C8B-B14F-4D97-AF65-F5344CB8AC3E}">
        <p14:creationId xmlns:p14="http://schemas.microsoft.com/office/powerpoint/2010/main" val="110610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CC865-22A1-42CA-91C3-953D1E7664FD}"/>
              </a:ext>
            </a:extLst>
          </p:cNvPr>
          <p:cNvSpPr>
            <a:spLocks noGrp="1"/>
          </p:cNvSpPr>
          <p:nvPr>
            <p:ph type="title"/>
          </p:nvPr>
        </p:nvSpPr>
        <p:spPr/>
        <p:txBody>
          <a:bodyPr/>
          <a:lstStyle/>
          <a:p>
            <a:r>
              <a:rPr lang="en-US" dirty="0"/>
              <a:t>Building a Supportive Relationship</a:t>
            </a:r>
          </a:p>
        </p:txBody>
      </p:sp>
      <p:sp>
        <p:nvSpPr>
          <p:cNvPr id="3" name="Text Placeholder 2">
            <a:extLst>
              <a:ext uri="{FF2B5EF4-FFF2-40B4-BE49-F238E27FC236}">
                <a16:creationId xmlns:a16="http://schemas.microsoft.com/office/drawing/2014/main" id="{540479CC-A836-4FA3-805F-5486211457B5}"/>
              </a:ext>
            </a:extLst>
          </p:cNvPr>
          <p:cNvSpPr>
            <a:spLocks noGrp="1"/>
          </p:cNvSpPr>
          <p:nvPr>
            <p:ph type="body" sz="quarter" idx="10"/>
          </p:nvPr>
        </p:nvSpPr>
        <p:spPr/>
        <p:txBody>
          <a:bodyPr>
            <a:normAutofit fontScale="77500" lnSpcReduction="20000"/>
          </a:bodyPr>
          <a:lstStyle/>
          <a:p>
            <a:r>
              <a:rPr lang="en-US" dirty="0"/>
              <a:t>Consider the individual’s wishes first</a:t>
            </a:r>
          </a:p>
          <a:p>
            <a:r>
              <a:rPr lang="en-US" dirty="0"/>
              <a:t>Provide the least restrictive form of support</a:t>
            </a:r>
          </a:p>
          <a:p>
            <a:r>
              <a:rPr lang="en-US" dirty="0"/>
              <a:t>Allow for growth and maturity as a person experiences and practices new skills</a:t>
            </a:r>
          </a:p>
          <a:p>
            <a:r>
              <a:rPr lang="en-US" dirty="0"/>
              <a:t>Talk about respect and boundaries</a:t>
            </a:r>
          </a:p>
          <a:p>
            <a:r>
              <a:rPr lang="en-US" dirty="0"/>
              <a:t>Expect differences of opinion and world view</a:t>
            </a:r>
          </a:p>
          <a:p>
            <a:r>
              <a:rPr lang="en-US" dirty="0"/>
              <a:t>Make room for change</a:t>
            </a:r>
          </a:p>
          <a:p>
            <a:r>
              <a:rPr lang="en-US" dirty="0"/>
              <a:t>Focus on the present and future</a:t>
            </a:r>
          </a:p>
          <a:p>
            <a:r>
              <a:rPr lang="en-US" dirty="0"/>
              <a:t>Think about how to disagree</a:t>
            </a:r>
          </a:p>
        </p:txBody>
      </p:sp>
      <p:pic>
        <p:nvPicPr>
          <p:cNvPr id="5" name="Picture 4" descr="Elderly friends in the snow">
            <a:extLst>
              <a:ext uri="{FF2B5EF4-FFF2-40B4-BE49-F238E27FC236}">
                <a16:creationId xmlns:a16="http://schemas.microsoft.com/office/drawing/2014/main" id="{B5474612-8981-4C03-973E-916098930E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9546" y="3864590"/>
            <a:ext cx="3214254" cy="2057399"/>
          </a:xfrm>
          <a:prstGeom prst="rect">
            <a:avLst/>
          </a:prstGeom>
        </p:spPr>
      </p:pic>
      <p:sp>
        <p:nvSpPr>
          <p:cNvPr id="4" name="Slide Number Placeholder 3">
            <a:extLst>
              <a:ext uri="{FF2B5EF4-FFF2-40B4-BE49-F238E27FC236}">
                <a16:creationId xmlns:a16="http://schemas.microsoft.com/office/drawing/2014/main" id="{B714FF5C-1B2F-47F7-9E50-7DEAC049528D}"/>
              </a:ext>
            </a:extLst>
          </p:cNvPr>
          <p:cNvSpPr>
            <a:spLocks noGrp="1"/>
          </p:cNvSpPr>
          <p:nvPr>
            <p:ph type="sldNum" sz="quarter" idx="13"/>
          </p:nvPr>
        </p:nvSpPr>
        <p:spPr/>
        <p:txBody>
          <a:bodyPr/>
          <a:lstStyle/>
          <a:p>
            <a:fld id="{A39E18A1-5388-48D7-9BA0-F6425AA8662B}" type="slidenum">
              <a:rPr lang="en-US" smtClean="0"/>
              <a:t>28</a:t>
            </a:fld>
            <a:endParaRPr lang="en-US" dirty="0"/>
          </a:p>
        </p:txBody>
      </p:sp>
    </p:spTree>
    <p:extLst>
      <p:ext uri="{BB962C8B-B14F-4D97-AF65-F5344CB8AC3E}">
        <p14:creationId xmlns:p14="http://schemas.microsoft.com/office/powerpoint/2010/main" val="5074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58CF3-0338-41E6-8B92-DDF200C03BA1}"/>
              </a:ext>
            </a:extLst>
          </p:cNvPr>
          <p:cNvSpPr>
            <a:spLocks noGrp="1"/>
          </p:cNvSpPr>
          <p:nvPr>
            <p:ph type="title"/>
          </p:nvPr>
        </p:nvSpPr>
        <p:spPr/>
        <p:txBody>
          <a:bodyPr/>
          <a:lstStyle/>
          <a:p>
            <a:r>
              <a:rPr lang="en-US" dirty="0"/>
              <a:t>Colorado’s Efforts to Enhance SDM</a:t>
            </a:r>
          </a:p>
        </p:txBody>
      </p:sp>
      <p:sp>
        <p:nvSpPr>
          <p:cNvPr id="3" name="Text Placeholder 2">
            <a:extLst>
              <a:ext uri="{FF2B5EF4-FFF2-40B4-BE49-F238E27FC236}">
                <a16:creationId xmlns:a16="http://schemas.microsoft.com/office/drawing/2014/main" id="{A2F586D3-DA81-49BC-8EC2-ADCA45D36E93}"/>
              </a:ext>
            </a:extLst>
          </p:cNvPr>
          <p:cNvSpPr>
            <a:spLocks noGrp="1"/>
          </p:cNvSpPr>
          <p:nvPr>
            <p:ph type="body" sz="quarter" idx="10"/>
          </p:nvPr>
        </p:nvSpPr>
        <p:spPr/>
        <p:txBody>
          <a:bodyPr/>
          <a:lstStyle/>
          <a:p>
            <a:r>
              <a:rPr lang="en-US" dirty="0"/>
              <a:t>Speak Up Classes</a:t>
            </a:r>
          </a:p>
          <a:p>
            <a:r>
              <a:rPr lang="en-US" dirty="0"/>
              <a:t>Person-Centered Thinking Trainers Meetings</a:t>
            </a:r>
          </a:p>
          <a:p>
            <a:r>
              <a:rPr lang="en-US" dirty="0"/>
              <a:t>Colorado Developmental Disabilities Council: Self-Determination &amp; Supported Decision-Making Guide</a:t>
            </a:r>
          </a:p>
          <a:p>
            <a:r>
              <a:rPr lang="en-US" dirty="0"/>
              <a:t>Senate Bill 21-075</a:t>
            </a:r>
          </a:p>
          <a:p>
            <a:endParaRPr lang="en-US" dirty="0"/>
          </a:p>
        </p:txBody>
      </p:sp>
      <p:sp>
        <p:nvSpPr>
          <p:cNvPr id="4" name="Slide Number Placeholder 3">
            <a:extLst>
              <a:ext uri="{FF2B5EF4-FFF2-40B4-BE49-F238E27FC236}">
                <a16:creationId xmlns:a16="http://schemas.microsoft.com/office/drawing/2014/main" id="{3D227F45-626B-4B54-813E-592A48166BD7}"/>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8A1-5388-48D7-9BA0-F6425AA866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0410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mother and daughter smiling for the camera">
            <a:extLst>
              <a:ext uri="{FF2B5EF4-FFF2-40B4-BE49-F238E27FC236}">
                <a16:creationId xmlns:a16="http://schemas.microsoft.com/office/drawing/2014/main" id="{66BA6ACA-F675-4E9A-AD5D-0151119C421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F7EFFB07-62B1-438B-8D24-FFC3ACCC1379}"/>
              </a:ext>
            </a:extLst>
          </p:cNvPr>
          <p:cNvSpPr>
            <a:spLocks noGrp="1"/>
          </p:cNvSpPr>
          <p:nvPr>
            <p:ph type="title" idx="4294967295"/>
          </p:nvPr>
        </p:nvSpPr>
        <p:spPr>
          <a:xfrm>
            <a:off x="420043" y="2556647"/>
            <a:ext cx="3821758" cy="1043409"/>
          </a:xfrm>
        </p:spPr>
        <p:txBody>
          <a:bodyPr vert="horz" lIns="91440" tIns="45720" rIns="91440" bIns="45720" rtlCol="0" anchor="ctr">
            <a:normAutofit fontScale="90000"/>
          </a:bodyPr>
          <a:lstStyle/>
          <a:p>
            <a:r>
              <a:rPr lang="en-US" sz="3600" dirty="0"/>
              <a:t>The goal of NCAPPS is to promote systems change that makes person-centered principles not just an aspiration but a reality in the lives of people across the lifespan. </a:t>
            </a:r>
          </a:p>
        </p:txBody>
      </p:sp>
      <p:sp>
        <p:nvSpPr>
          <p:cNvPr id="3" name="Slide Number Placeholder 2">
            <a:extLst>
              <a:ext uri="{FF2B5EF4-FFF2-40B4-BE49-F238E27FC236}">
                <a16:creationId xmlns:a16="http://schemas.microsoft.com/office/drawing/2014/main" id="{DE18C7C9-5E5B-41A5-9700-C9382EF3C64D}"/>
              </a:ext>
            </a:extLst>
          </p:cNvPr>
          <p:cNvSpPr>
            <a:spLocks noGrp="1"/>
          </p:cNvSpPr>
          <p:nvPr>
            <p:ph type="sldNum" sz="quarter" idx="18"/>
          </p:nvPr>
        </p:nvSpPr>
        <p:spPr/>
        <p:txBody>
          <a:bodyPr/>
          <a:lstStyle/>
          <a:p>
            <a:fld id="{A39E18A1-5388-48D7-9BA0-F6425AA8662B}" type="slidenum">
              <a:rPr lang="en-US" smtClean="0"/>
              <a:t>3</a:t>
            </a:fld>
            <a:endParaRPr lang="en-US" dirty="0"/>
          </a:p>
        </p:txBody>
      </p:sp>
    </p:spTree>
    <p:extLst>
      <p:ext uri="{BB962C8B-B14F-4D97-AF65-F5344CB8AC3E}">
        <p14:creationId xmlns:p14="http://schemas.microsoft.com/office/powerpoint/2010/main" val="2638641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4FAB0-2F5E-4BDF-85D2-9056914965FA}"/>
              </a:ext>
            </a:extLst>
          </p:cNvPr>
          <p:cNvSpPr>
            <a:spLocks noGrp="1"/>
          </p:cNvSpPr>
          <p:nvPr>
            <p:ph type="title"/>
          </p:nvPr>
        </p:nvSpPr>
        <p:spPr/>
        <p:txBody>
          <a:bodyPr/>
          <a:lstStyle/>
          <a:p>
            <a:r>
              <a:rPr lang="en-US" dirty="0"/>
              <a:t>Moving Forward in Colorado</a:t>
            </a:r>
          </a:p>
        </p:txBody>
      </p:sp>
      <p:sp>
        <p:nvSpPr>
          <p:cNvPr id="3" name="Text Placeholder 2">
            <a:extLst>
              <a:ext uri="{FF2B5EF4-FFF2-40B4-BE49-F238E27FC236}">
                <a16:creationId xmlns:a16="http://schemas.microsoft.com/office/drawing/2014/main" id="{027CB621-D5CD-40EF-9C23-E88561CFEB60}"/>
              </a:ext>
            </a:extLst>
          </p:cNvPr>
          <p:cNvSpPr>
            <a:spLocks noGrp="1"/>
          </p:cNvSpPr>
          <p:nvPr>
            <p:ph type="body" sz="quarter" idx="10"/>
          </p:nvPr>
        </p:nvSpPr>
        <p:spPr/>
        <p:txBody>
          <a:bodyPr>
            <a:normAutofit fontScale="92500" lnSpcReduction="10000"/>
          </a:bodyPr>
          <a:lstStyle/>
          <a:p>
            <a:r>
              <a:rPr lang="en-US" dirty="0"/>
              <a:t>Building partnerships to increase the number of individuals who have more control over their lives</a:t>
            </a:r>
          </a:p>
          <a:p>
            <a:r>
              <a:rPr lang="en-US" dirty="0"/>
              <a:t>Provision of PCP training for all HCBS case managers</a:t>
            </a:r>
          </a:p>
          <a:p>
            <a:r>
              <a:rPr lang="en-US" dirty="0"/>
              <a:t>Integrating PCP into transition coordination training </a:t>
            </a:r>
          </a:p>
          <a:p>
            <a:r>
              <a:rPr lang="en-US" dirty="0"/>
              <a:t>Developing SDM training for HCBS providers and members </a:t>
            </a:r>
          </a:p>
          <a:p>
            <a:r>
              <a:rPr lang="en-US" dirty="0"/>
              <a:t>Designing and implementing an exploratory project that will be conducted with a designated group of HCBS members and providers to learn and practice SDM training. </a:t>
            </a:r>
          </a:p>
        </p:txBody>
      </p:sp>
      <p:sp>
        <p:nvSpPr>
          <p:cNvPr id="4" name="Slide Number Placeholder 3">
            <a:extLst>
              <a:ext uri="{FF2B5EF4-FFF2-40B4-BE49-F238E27FC236}">
                <a16:creationId xmlns:a16="http://schemas.microsoft.com/office/drawing/2014/main" id="{FB010E03-2214-4DDF-8D57-E83B4FCC668F}"/>
              </a:ext>
            </a:extLst>
          </p:cNvPr>
          <p:cNvSpPr>
            <a:spLocks noGrp="1"/>
          </p:cNvSpPr>
          <p:nvPr>
            <p:ph type="sldNum" sz="quarter" idx="13"/>
          </p:nvPr>
        </p:nvSpPr>
        <p:spPr/>
        <p:txBody>
          <a:bodyPr/>
          <a:lstStyle/>
          <a:p>
            <a:fld id="{A39E18A1-5388-48D7-9BA0-F6425AA8662B}" type="slidenum">
              <a:rPr lang="en-US" smtClean="0"/>
              <a:t>30</a:t>
            </a:fld>
            <a:endParaRPr lang="en-US" dirty="0"/>
          </a:p>
        </p:txBody>
      </p:sp>
    </p:spTree>
    <p:extLst>
      <p:ext uri="{BB962C8B-B14F-4D97-AF65-F5344CB8AC3E}">
        <p14:creationId xmlns:p14="http://schemas.microsoft.com/office/powerpoint/2010/main" val="3375496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096000" y="2598806"/>
            <a:ext cx="3672119" cy="830194"/>
          </a:xfrm>
        </p:spPr>
        <p:txBody>
          <a:bodyPr vert="horz" lIns="91440" tIns="45720" rIns="91440" bIns="45720" rtlCol="0" anchor="b">
            <a:normAutofit fontScale="90000"/>
          </a:bodyPr>
          <a:lstStyle/>
          <a:p>
            <a:r>
              <a:rPr lang="en-US" sz="6000" dirty="0">
                <a:solidFill>
                  <a:schemeClr val="bg1"/>
                </a:solidFill>
              </a:rPr>
              <a:t>Questions?</a:t>
            </a:r>
          </a:p>
        </p:txBody>
      </p:sp>
      <p:pic>
        <p:nvPicPr>
          <p:cNvPr id="3" name="Picture 2" descr="A photo of a meeting presenter in the background and two raised hands in focus in the foreground&#10;">
            <a:extLst>
              <a:ext uri="{FF2B5EF4-FFF2-40B4-BE49-F238E27FC236}">
                <a16:creationId xmlns:a16="http://schemas.microsoft.com/office/drawing/2014/main" id="{CCB7E65D-29B7-42D5-9434-F04A542BD9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 y="1358"/>
            <a:ext cx="4637226" cy="6855294"/>
          </a:xfrm>
          <a:prstGeom prst="rect">
            <a:avLst/>
          </a:prstGeom>
        </p:spPr>
      </p:pic>
      <p:sp>
        <p:nvSpPr>
          <p:cNvPr id="4" name="Slide Number Placeholder 3">
            <a:extLst>
              <a:ext uri="{C183D7F6-B498-43B3-948B-1728B52AA6E4}">
                <adec:decorative xmlns:adec="http://schemas.microsoft.com/office/drawing/2017/decorative" val="0"/>
              </a:ext>
            </a:extLst>
          </p:cNvPr>
          <p:cNvSpPr>
            <a:spLocks noGrp="1"/>
          </p:cNvSpPr>
          <p:nvPr>
            <p:ph type="sldNum" sz="quarter" idx="12"/>
          </p:nvPr>
        </p:nvSpPr>
        <p:spPr>
          <a:xfrm>
            <a:off x="10671242" y="6356350"/>
            <a:ext cx="682557" cy="365125"/>
          </a:xfrm>
        </p:spPr>
        <p:txBody>
          <a:bodyPr vert="horz" lIns="91440" tIns="45720" rIns="91440" bIns="45720" rtlCol="0" anchor="ctr">
            <a:normAutofit/>
          </a:bodyPr>
          <a:lstStyle/>
          <a:p>
            <a:pPr>
              <a:spcAft>
                <a:spcPts val="600"/>
              </a:spcAft>
              <a:defRPr/>
            </a:pPr>
            <a:fld id="{A39E18A1-5388-48D7-9BA0-F6425AA8662B}" type="slidenum">
              <a:rPr lang="en-US">
                <a:solidFill>
                  <a:schemeClr val="bg1">
                    <a:lumMod val="85000"/>
                  </a:schemeClr>
                </a:solidFill>
                <a:latin typeface="Calibri" panose="020F0502020204030204"/>
              </a:rPr>
              <a:pPr>
                <a:spcAft>
                  <a:spcPts val="600"/>
                </a:spcAft>
                <a:defRPr/>
              </a:pPr>
              <a:t>31</a:t>
            </a:fld>
            <a:endParaRPr lang="en-US" dirty="0">
              <a:solidFill>
                <a:schemeClr val="bg1">
                  <a:lumMod val="85000"/>
                </a:schemeClr>
              </a:solidFill>
              <a:latin typeface="Calibri" panose="020F0502020204030204"/>
            </a:endParaRPr>
          </a:p>
        </p:txBody>
      </p:sp>
    </p:spTree>
    <p:extLst>
      <p:ext uri="{BB962C8B-B14F-4D97-AF65-F5344CB8AC3E}">
        <p14:creationId xmlns:p14="http://schemas.microsoft.com/office/powerpoint/2010/main" val="1555930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805929-51BB-4162-9750-C09FC2B63227}"/>
              </a:ext>
            </a:extLst>
          </p:cNvPr>
          <p:cNvSpPr>
            <a:spLocks noGrp="1"/>
          </p:cNvSpPr>
          <p:nvPr>
            <p:ph type="title"/>
          </p:nvPr>
        </p:nvSpPr>
        <p:spPr/>
        <p:txBody>
          <a:bodyPr/>
          <a:lstStyle/>
          <a:p>
            <a:r>
              <a:rPr lang="en-US" dirty="0"/>
              <a:t>Real-Time Evaluation Questions</a:t>
            </a:r>
          </a:p>
        </p:txBody>
      </p:sp>
      <p:sp>
        <p:nvSpPr>
          <p:cNvPr id="3" name="Text Placeholder 2">
            <a:extLst>
              <a:ext uri="{FF2B5EF4-FFF2-40B4-BE49-F238E27FC236}">
                <a16:creationId xmlns:a16="http://schemas.microsoft.com/office/drawing/2014/main" id="{82298D18-109B-465A-8894-F0E4E5C9F625}"/>
              </a:ext>
            </a:extLst>
          </p:cNvPr>
          <p:cNvSpPr>
            <a:spLocks noGrp="1"/>
          </p:cNvSpPr>
          <p:nvPr>
            <p:ph type="body" sz="quarter" idx="10"/>
          </p:nvPr>
        </p:nvSpPr>
        <p:spPr>
          <a:xfrm>
            <a:off x="1789932" y="1672253"/>
            <a:ext cx="9268212" cy="4384675"/>
          </a:xfrm>
        </p:spPr>
        <p:txBody>
          <a:bodyPr/>
          <a:lstStyle/>
          <a:p>
            <a:pPr>
              <a:spcAft>
                <a:spcPts val="1800"/>
              </a:spcAft>
            </a:pPr>
            <a:r>
              <a:rPr lang="en-US" dirty="0"/>
              <a:t>Please take a moment to respond to these six evaluation questions to help us deliver high-quality NCAPPS webinars.</a:t>
            </a:r>
          </a:p>
          <a:p>
            <a:pPr>
              <a:spcAft>
                <a:spcPts val="1800"/>
              </a:spcAft>
            </a:pPr>
            <a:r>
              <a:rPr lang="en-US" dirty="0"/>
              <a:t>If you have suggestions on how we might improve NCAPPS webinars, or if you have ideas or requests for future webinar topics, please send us a note at </a:t>
            </a:r>
            <a:r>
              <a:rPr lang="en-US" dirty="0">
                <a:hlinkClick r:id="rId2"/>
              </a:rPr>
              <a:t>NCAPPS@hsri.org</a:t>
            </a:r>
            <a:endParaRPr lang="en-US" dirty="0"/>
          </a:p>
          <a:p>
            <a:pPr>
              <a:spcAft>
                <a:spcPts val="1800"/>
              </a:spcAft>
            </a:pPr>
            <a:endParaRPr lang="en-US" dirty="0"/>
          </a:p>
          <a:p>
            <a:pPr>
              <a:spcAft>
                <a:spcPts val="1800"/>
              </a:spcAft>
            </a:pPr>
            <a:endParaRPr lang="en-US" dirty="0"/>
          </a:p>
          <a:p>
            <a:pPr>
              <a:spcAft>
                <a:spcPts val="1800"/>
              </a:spcAft>
            </a:pPr>
            <a:endParaRPr lang="en-US" dirty="0"/>
          </a:p>
        </p:txBody>
      </p:sp>
      <p:sp>
        <p:nvSpPr>
          <p:cNvPr id="2" name="Slide Number Placeholder 1">
            <a:extLst>
              <a:ext uri="{FF2B5EF4-FFF2-40B4-BE49-F238E27FC236}">
                <a16:creationId xmlns:a16="http://schemas.microsoft.com/office/drawing/2014/main" id="{DAF475D6-1C85-421A-BBCE-70D17EA46128}"/>
              </a:ext>
            </a:extLst>
          </p:cNvPr>
          <p:cNvSpPr>
            <a:spLocks noGrp="1"/>
          </p:cNvSpPr>
          <p:nvPr>
            <p:ph type="sldNum" sz="quarter" idx="13"/>
          </p:nvPr>
        </p:nvSpPr>
        <p:spPr/>
        <p:txBody>
          <a:bodyPr/>
          <a:lstStyle/>
          <a:p>
            <a:fld id="{A39E18A1-5388-48D7-9BA0-F6425AA8662B}" type="slidenum">
              <a:rPr lang="en-US" smtClean="0"/>
              <a:pPr/>
              <a:t>32</a:t>
            </a:fld>
            <a:endParaRPr lang="en-US" dirty="0"/>
          </a:p>
        </p:txBody>
      </p:sp>
    </p:spTree>
    <p:extLst>
      <p:ext uri="{BB962C8B-B14F-4D97-AF65-F5344CB8AC3E}">
        <p14:creationId xmlns:p14="http://schemas.microsoft.com/office/powerpoint/2010/main" val="1501752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805929-51BB-4162-9750-C09FC2B63227}"/>
              </a:ext>
            </a:extLst>
          </p:cNvPr>
          <p:cNvSpPr>
            <a:spLocks noGrp="1"/>
          </p:cNvSpPr>
          <p:nvPr>
            <p:ph type="title"/>
          </p:nvPr>
        </p:nvSpPr>
        <p:spPr/>
        <p:txBody>
          <a:bodyPr/>
          <a:lstStyle/>
          <a:p>
            <a:r>
              <a:rPr lang="en-US" dirty="0"/>
              <a:t>Real-Time Evaluation Questions pt. 2</a:t>
            </a:r>
          </a:p>
        </p:txBody>
      </p:sp>
      <p:sp>
        <p:nvSpPr>
          <p:cNvPr id="3" name="Text Placeholder 2">
            <a:extLst>
              <a:ext uri="{FF2B5EF4-FFF2-40B4-BE49-F238E27FC236}">
                <a16:creationId xmlns:a16="http://schemas.microsoft.com/office/drawing/2014/main" id="{82298D18-109B-465A-8894-F0E4E5C9F625}"/>
              </a:ext>
            </a:extLst>
          </p:cNvPr>
          <p:cNvSpPr>
            <a:spLocks noGrp="1"/>
          </p:cNvSpPr>
          <p:nvPr>
            <p:ph type="body" sz="quarter" idx="10"/>
          </p:nvPr>
        </p:nvSpPr>
        <p:spPr>
          <a:xfrm>
            <a:off x="510139" y="973325"/>
            <a:ext cx="10961891" cy="5292789"/>
          </a:xfrm>
        </p:spPr>
        <p:txBody>
          <a:bodyPr>
            <a:noAutofit/>
          </a:bodyPr>
          <a:lstStyle/>
          <a:p>
            <a:pPr marL="514350" indent="-514350">
              <a:spcAft>
                <a:spcPts val="1800"/>
              </a:spcAft>
              <a:buFont typeface="+mj-lt"/>
              <a:buAutoNum type="arabicPeriod"/>
            </a:pPr>
            <a:r>
              <a:rPr lang="en-US" sz="2400" b="1" dirty="0">
                <a:latin typeface="+mj-lt"/>
              </a:rPr>
              <a:t>Overall, how would you rate the quality of this webinar?</a:t>
            </a:r>
          </a:p>
          <a:p>
            <a:pPr marL="514350" indent="-514350">
              <a:spcAft>
                <a:spcPts val="1800"/>
              </a:spcAft>
              <a:buFont typeface="+mj-lt"/>
              <a:buAutoNum type="arabicPeriod"/>
            </a:pPr>
            <a:r>
              <a:rPr lang="en-US" sz="2400" b="1" dirty="0">
                <a:latin typeface="+mj-lt"/>
              </a:rPr>
              <a:t>How well did the webinar meet your expectations?</a:t>
            </a:r>
          </a:p>
          <a:p>
            <a:pPr marL="514350" indent="-514350">
              <a:spcAft>
                <a:spcPts val="1800"/>
              </a:spcAft>
              <a:buFont typeface="+mj-lt"/>
              <a:buAutoNum type="arabicPeriod"/>
            </a:pPr>
            <a:r>
              <a:rPr lang="en-US" sz="2400" b="1" dirty="0">
                <a:latin typeface="+mj-lt"/>
              </a:rPr>
              <a:t>Do you think the webinar was too long, too short, or about right?</a:t>
            </a:r>
          </a:p>
          <a:p>
            <a:pPr marL="514350" indent="-514350">
              <a:spcAft>
                <a:spcPts val="1800"/>
              </a:spcAft>
              <a:buFont typeface="+mj-lt"/>
              <a:buAutoNum type="arabicPeriod"/>
            </a:pPr>
            <a:r>
              <a:rPr lang="en-US" sz="2400" b="1" dirty="0">
                <a:latin typeface="+mj-lt"/>
              </a:rPr>
              <a:t>How likely are you to use this information in your work or day-to-day activities?</a:t>
            </a:r>
          </a:p>
          <a:p>
            <a:pPr marL="514350" indent="-514350">
              <a:spcAft>
                <a:spcPts val="1800"/>
              </a:spcAft>
              <a:buFont typeface="+mj-lt"/>
              <a:buAutoNum type="arabicPeriod"/>
            </a:pPr>
            <a:r>
              <a:rPr lang="en-US" sz="2400" b="1" dirty="0">
                <a:latin typeface="+mj-lt"/>
              </a:rPr>
              <a:t>How likely are you to share the recording of this webinar or the PDF slides with colleagues, people you provide services to, or friends?</a:t>
            </a:r>
          </a:p>
          <a:p>
            <a:pPr marL="514350" indent="-514350">
              <a:spcAft>
                <a:spcPts val="1800"/>
              </a:spcAft>
              <a:buFont typeface="+mj-lt"/>
              <a:buAutoNum type="arabicPeriod"/>
            </a:pPr>
            <a:r>
              <a:rPr lang="en-US" sz="2400" b="1" dirty="0">
                <a:latin typeface="+mj-lt"/>
              </a:rPr>
              <a:t>How could future webinars be improved?</a:t>
            </a:r>
          </a:p>
        </p:txBody>
      </p:sp>
      <p:sp>
        <p:nvSpPr>
          <p:cNvPr id="2" name="Slide Number Placeholder 1">
            <a:extLst>
              <a:ext uri="{FF2B5EF4-FFF2-40B4-BE49-F238E27FC236}">
                <a16:creationId xmlns:a16="http://schemas.microsoft.com/office/drawing/2014/main" id="{DAF475D6-1C85-421A-BBCE-70D17EA46128}"/>
              </a:ext>
            </a:extLst>
          </p:cNvPr>
          <p:cNvSpPr>
            <a:spLocks noGrp="1"/>
          </p:cNvSpPr>
          <p:nvPr>
            <p:ph type="sldNum" sz="quarter" idx="13"/>
          </p:nvPr>
        </p:nvSpPr>
        <p:spPr/>
        <p:txBody>
          <a:bodyPr/>
          <a:lstStyle/>
          <a:p>
            <a:fld id="{A39E18A1-5388-48D7-9BA0-F6425AA8662B}" type="slidenum">
              <a:rPr lang="en-US" smtClean="0"/>
              <a:pPr/>
              <a:t>33</a:t>
            </a:fld>
            <a:endParaRPr lang="en-US" dirty="0"/>
          </a:p>
        </p:txBody>
      </p:sp>
    </p:spTree>
    <p:extLst>
      <p:ext uri="{BB962C8B-B14F-4D97-AF65-F5344CB8AC3E}">
        <p14:creationId xmlns:p14="http://schemas.microsoft.com/office/powerpoint/2010/main" val="42021070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Resources</a:t>
            </a:r>
          </a:p>
        </p:txBody>
      </p:sp>
      <p:sp>
        <p:nvSpPr>
          <p:cNvPr id="2" name="Slide Number Placeholder 1">
            <a:extLst>
              <a:ext uri="{FF2B5EF4-FFF2-40B4-BE49-F238E27FC236}">
                <a16:creationId xmlns:a16="http://schemas.microsoft.com/office/drawing/2014/main" id="{701C8FE8-5E83-4670-BE6B-1B063F188751}"/>
              </a:ext>
            </a:extLst>
          </p:cNvPr>
          <p:cNvSpPr>
            <a:spLocks noGrp="1"/>
          </p:cNvSpPr>
          <p:nvPr>
            <p:ph type="sldNum" sz="quarter" idx="13"/>
          </p:nvPr>
        </p:nvSpPr>
        <p:spPr/>
        <p:txBody>
          <a:bodyPr/>
          <a:lstStyle/>
          <a:p>
            <a:fld id="{A39E18A1-5388-48D7-9BA0-F6425AA8662B}" type="slidenum">
              <a:rPr lang="en-US" smtClean="0"/>
              <a:t>34</a:t>
            </a:fld>
            <a:endParaRPr lang="en-US" dirty="0"/>
          </a:p>
        </p:txBody>
      </p:sp>
      <p:sp>
        <p:nvSpPr>
          <p:cNvPr id="6" name="Text Placeholder 5">
            <a:extLst>
              <a:ext uri="{FF2B5EF4-FFF2-40B4-BE49-F238E27FC236}">
                <a16:creationId xmlns:a16="http://schemas.microsoft.com/office/drawing/2014/main" id="{3D4D832D-4162-4389-80F4-6965E032AAE2}"/>
              </a:ext>
            </a:extLst>
          </p:cNvPr>
          <p:cNvSpPr>
            <a:spLocks noGrp="1"/>
          </p:cNvSpPr>
          <p:nvPr>
            <p:ph type="body" sz="quarter" idx="10"/>
          </p:nvPr>
        </p:nvSpPr>
        <p:spPr/>
        <p:txBody>
          <a:bodyPr>
            <a:normAutofit fontScale="92500" lnSpcReduction="10000"/>
          </a:bodyPr>
          <a:lstStyle/>
          <a:p>
            <a:r>
              <a:rPr lang="en-US" dirty="0">
                <a:hlinkClick r:id="rId2"/>
              </a:rPr>
              <a:t>Supported Decision-Making and Guardianship Alternatives (Wisconsin Board for People with Developmental Disabilities)</a:t>
            </a:r>
            <a:endParaRPr lang="en-US" dirty="0"/>
          </a:p>
          <a:p>
            <a:r>
              <a:rPr lang="en-US" dirty="0">
                <a:hlinkClick r:id="rId3"/>
              </a:rPr>
              <a:t>https://www.openfuturelearning.org</a:t>
            </a:r>
            <a:endParaRPr lang="en-US" dirty="0"/>
          </a:p>
          <a:p>
            <a:r>
              <a:rPr lang="en-US" dirty="0">
                <a:hlinkClick r:id="rId4"/>
              </a:rPr>
              <a:t>https://www.cclds.org</a:t>
            </a:r>
            <a:endParaRPr lang="en-US" dirty="0"/>
          </a:p>
          <a:p>
            <a:r>
              <a:rPr lang="en-US" dirty="0">
                <a:hlinkClick r:id="rId5"/>
              </a:rPr>
              <a:t>https://lipsonadvocacy.com/offerings</a:t>
            </a:r>
            <a:endParaRPr lang="en-US" dirty="0"/>
          </a:p>
          <a:p>
            <a:r>
              <a:rPr lang="en-US" dirty="0">
                <a:hlinkClick r:id="rId6"/>
              </a:rPr>
              <a:t>Colorado Developmental Disabilities Council: Self-Determination &amp; Supported Decision-Making Guide</a:t>
            </a:r>
            <a:endParaRPr lang="en-US" dirty="0"/>
          </a:p>
          <a:p>
            <a:r>
              <a:rPr lang="en-US" dirty="0">
                <a:hlinkClick r:id="rId7"/>
              </a:rPr>
              <a:t>Senate Bill 21-075</a:t>
            </a:r>
            <a:endParaRPr lang="en-US" dirty="0"/>
          </a:p>
          <a:p>
            <a:endParaRPr lang="en-US" dirty="0"/>
          </a:p>
        </p:txBody>
      </p:sp>
    </p:spTree>
    <p:extLst>
      <p:ext uri="{BB962C8B-B14F-4D97-AF65-F5344CB8AC3E}">
        <p14:creationId xmlns:p14="http://schemas.microsoft.com/office/powerpoint/2010/main" val="42212964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06FADE-0FB6-46D5-9FCF-ACE4720FE47C}"/>
              </a:ext>
            </a:extLst>
          </p:cNvPr>
          <p:cNvSpPr>
            <a:spLocks noGrp="1"/>
          </p:cNvSpPr>
          <p:nvPr>
            <p:ph type="title"/>
          </p:nvPr>
        </p:nvSpPr>
        <p:spPr/>
        <p:txBody>
          <a:bodyPr/>
          <a:lstStyle/>
          <a:p>
            <a:r>
              <a:rPr lang="en-US" b="1" dirty="0"/>
              <a:t>Thank You.</a:t>
            </a:r>
          </a:p>
        </p:txBody>
      </p:sp>
      <p:sp>
        <p:nvSpPr>
          <p:cNvPr id="5" name="Text Placeholder 4">
            <a:extLst>
              <a:ext uri="{FF2B5EF4-FFF2-40B4-BE49-F238E27FC236}">
                <a16:creationId xmlns:a16="http://schemas.microsoft.com/office/drawing/2014/main" id="{5E0777B6-C275-46BC-A283-144971516669}"/>
              </a:ext>
            </a:extLst>
          </p:cNvPr>
          <p:cNvSpPr>
            <a:spLocks noGrp="1"/>
          </p:cNvSpPr>
          <p:nvPr>
            <p:ph type="body" sz="quarter" idx="10"/>
          </p:nvPr>
        </p:nvSpPr>
        <p:spPr>
          <a:xfrm>
            <a:off x="6096000" y="736240"/>
            <a:ext cx="5340354" cy="1138774"/>
          </a:xfrm>
        </p:spPr>
        <p:txBody>
          <a:bodyPr/>
          <a:lstStyle/>
          <a:p>
            <a:pPr marL="0" indent="0">
              <a:buNone/>
            </a:pPr>
            <a:r>
              <a:rPr lang="en-US" b="1" dirty="0">
                <a:solidFill>
                  <a:schemeClr val="bg1"/>
                </a:solidFill>
              </a:rPr>
              <a:t>Register for upcoming webinars at </a:t>
            </a:r>
          </a:p>
          <a:p>
            <a:pPr marL="0" indent="0">
              <a:buNone/>
            </a:pPr>
            <a:r>
              <a:rPr lang="en-US" sz="3200" b="1" dirty="0">
                <a:hlinkClick r:id="rId3"/>
              </a:rPr>
              <a:t>ncapps.acl.gov</a:t>
            </a:r>
            <a:endParaRPr lang="en-US" sz="3200" b="1" dirty="0"/>
          </a:p>
          <a:p>
            <a:pPr marL="0" indent="0">
              <a:buNone/>
            </a:pPr>
            <a:endParaRPr lang="en-US" b="1" dirty="0"/>
          </a:p>
        </p:txBody>
      </p:sp>
      <p:sp>
        <p:nvSpPr>
          <p:cNvPr id="4" name="Slide Number Placeholder 3">
            <a:extLst>
              <a:ext uri="{FF2B5EF4-FFF2-40B4-BE49-F238E27FC236}">
                <a16:creationId xmlns:a16="http://schemas.microsoft.com/office/drawing/2014/main" id="{F069FA72-0902-48B5-994B-07FE64107367}"/>
              </a:ext>
            </a:extLst>
          </p:cNvPr>
          <p:cNvSpPr>
            <a:spLocks noGrp="1"/>
          </p:cNvSpPr>
          <p:nvPr>
            <p:ph type="sldNum" sz="quarter" idx="4294967295"/>
          </p:nvPr>
        </p:nvSpPr>
        <p:spPr>
          <a:xfrm>
            <a:off x="9448800" y="6356350"/>
            <a:ext cx="2743200" cy="365125"/>
          </a:xfrm>
        </p:spPr>
        <p:txBody>
          <a:bodyPr/>
          <a:lstStyle/>
          <a:p>
            <a:fld id="{A39E18A1-5388-48D7-9BA0-F6425AA8662B}" type="slidenum">
              <a:rPr lang="en-US" smtClean="0"/>
              <a:t>35</a:t>
            </a:fld>
            <a:endParaRPr lang="en-US" dirty="0"/>
          </a:p>
        </p:txBody>
      </p:sp>
    </p:spTree>
    <p:extLst>
      <p:ext uri="{BB962C8B-B14F-4D97-AF65-F5344CB8AC3E}">
        <p14:creationId xmlns:p14="http://schemas.microsoft.com/office/powerpoint/2010/main" val="1473838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C7B24C9-4D38-4B5C-9A30-53E8359437B1}"/>
              </a:ext>
            </a:extLst>
          </p:cNvPr>
          <p:cNvSpPr>
            <a:spLocks noGrp="1"/>
          </p:cNvSpPr>
          <p:nvPr>
            <p:ph type="title" idx="4294967295"/>
          </p:nvPr>
        </p:nvSpPr>
        <p:spPr>
          <a:xfrm>
            <a:off x="4965430" y="629268"/>
            <a:ext cx="6586491" cy="1286160"/>
          </a:xfrm>
        </p:spPr>
        <p:txBody>
          <a:bodyPr vert="horz" lIns="91440" tIns="45720" rIns="91440" bIns="45720" rtlCol="0" anchor="b">
            <a:normAutofit/>
          </a:bodyPr>
          <a:lstStyle/>
          <a:p>
            <a:r>
              <a:rPr lang="en-US" dirty="0"/>
              <a:t>Webinar Logistics</a:t>
            </a:r>
          </a:p>
        </p:txBody>
      </p:sp>
      <p:pic>
        <p:nvPicPr>
          <p:cNvPr id="12" name="Picture Placeholder 12" descr="A photo of a meeting with a presenter in the background and a woman in the foreground with her hand raised to ask a question">
            <a:extLst>
              <a:ext uri="{FF2B5EF4-FFF2-40B4-BE49-F238E27FC236}">
                <a16:creationId xmlns:a16="http://schemas.microsoft.com/office/drawing/2014/main" id="{5CE9F456-49E6-405D-AA91-24D22355F6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 y="0"/>
            <a:ext cx="4724400" cy="6858000"/>
          </a:xfrm>
          <a:prstGeom prst="rect">
            <a:avLst/>
          </a:prstGeom>
          <a:effectLst/>
        </p:spPr>
      </p:pic>
      <p:cxnSp>
        <p:nvCxnSpPr>
          <p:cNvPr id="17" name="Straight Connector 1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8A1E3"/>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9A0886EC-1503-47CE-9C59-5791D328E8C2}"/>
              </a:ext>
            </a:extLst>
          </p:cNvPr>
          <p:cNvSpPr>
            <a:spLocks noGrp="1"/>
          </p:cNvSpPr>
          <p:nvPr>
            <p:ph type="body" sz="quarter" idx="4294967295"/>
          </p:nvPr>
        </p:nvSpPr>
        <p:spPr>
          <a:xfrm>
            <a:off x="4965430" y="2222090"/>
            <a:ext cx="6586489" cy="3785419"/>
          </a:xfrm>
        </p:spPr>
        <p:txBody>
          <a:bodyPr vert="horz" lIns="91440" tIns="45720" rIns="91440" bIns="45720" rtlCol="0">
            <a:noAutofit/>
          </a:bodyPr>
          <a:lstStyle/>
          <a:p>
            <a:r>
              <a:rPr lang="en-US" sz="1800" dirty="0"/>
              <a:t>Participants will be muted during this webinar. You can use the </a:t>
            </a:r>
            <a:r>
              <a:rPr lang="en-US" sz="1800" b="1" dirty="0"/>
              <a:t>chat</a:t>
            </a:r>
            <a:r>
              <a:rPr lang="en-US" sz="1800" dirty="0"/>
              <a:t> feature in Zoom to post questions and communicate with the hosts. </a:t>
            </a:r>
          </a:p>
          <a:p>
            <a:r>
              <a:rPr lang="en-US" sz="1800" dirty="0"/>
              <a:t>Toward the end of the webinar, our speakers will have an opportunity to </a:t>
            </a:r>
            <a:r>
              <a:rPr lang="en-US" sz="1800" b="1" dirty="0"/>
              <a:t>respond to questions </a:t>
            </a:r>
            <a:r>
              <a:rPr lang="en-US" sz="1800" dirty="0"/>
              <a:t>that have been entered into </a:t>
            </a:r>
            <a:r>
              <a:rPr lang="en-US" sz="1800" b="1" dirty="0"/>
              <a:t>chat</a:t>
            </a:r>
            <a:r>
              <a:rPr lang="en-US" sz="1800" dirty="0"/>
              <a:t>.</a:t>
            </a:r>
          </a:p>
          <a:p>
            <a:r>
              <a:rPr lang="en-US" sz="1800" dirty="0"/>
              <a:t>The webinar will be captioned in English and Spanish. </a:t>
            </a:r>
            <a:endParaRPr lang="en-US" sz="1800"/>
          </a:p>
          <a:p>
            <a:pPr lvl="1"/>
            <a:r>
              <a:rPr lang="en-US" sz="1400"/>
              <a:t>To access the English captions, please use this link: </a:t>
            </a:r>
            <a:r>
              <a:rPr lang="en-US" sz="1400">
                <a:hlinkClick r:id="rId3"/>
              </a:rPr>
              <a:t>https://www.streamtext.net/player?event=HSRI</a:t>
            </a:r>
            <a:r>
              <a:rPr lang="en-US" sz="1400"/>
              <a:t> </a:t>
            </a:r>
          </a:p>
          <a:p>
            <a:pPr lvl="1"/>
            <a:r>
              <a:rPr lang="en-US" sz="1400"/>
              <a:t>To access the Spanish captions, please use this link: </a:t>
            </a:r>
            <a:r>
              <a:rPr lang="en-US" sz="1400">
                <a:hlinkClick r:id="rId4"/>
              </a:rPr>
              <a:t>https://www.wordshare.com/player/HSRI-2</a:t>
            </a:r>
            <a:r>
              <a:rPr lang="en-US" sz="1400"/>
              <a:t>  </a:t>
            </a:r>
          </a:p>
          <a:p>
            <a:pPr lvl="1"/>
            <a:r>
              <a:rPr lang="es-ES" sz="1400"/>
              <a:t>El seminario de web estará subtitulado en vivo en Inglés y Español. Para tener acceso a los subtítulos en Español, utilice este enlace: </a:t>
            </a:r>
            <a:r>
              <a:rPr lang="es-ES" sz="1400">
                <a:hlinkClick r:id="rId4"/>
              </a:rPr>
              <a:t>https://www.wordshare.com/player/HSRI-2</a:t>
            </a:r>
            <a:r>
              <a:rPr lang="es-ES" sz="1400"/>
              <a:t> </a:t>
            </a:r>
          </a:p>
          <a:p>
            <a:r>
              <a:rPr lang="en-US" sz="1800" dirty="0"/>
              <a:t>This live webinar includes polls and evaluation questions. Please be prepared to interact during polling times. </a:t>
            </a:r>
          </a:p>
        </p:txBody>
      </p:sp>
      <p:sp>
        <p:nvSpPr>
          <p:cNvPr id="7" name="Slide Number Placeholder 6">
            <a:extLst>
              <a:ext uri="{FF2B5EF4-FFF2-40B4-BE49-F238E27FC236}">
                <a16:creationId xmlns:a16="http://schemas.microsoft.com/office/drawing/2014/main" id="{2D724886-80D2-490F-8EA0-EDF219062DD8}"/>
              </a:ext>
            </a:extLst>
          </p:cNvPr>
          <p:cNvSpPr>
            <a:spLocks noGrp="1"/>
          </p:cNvSpPr>
          <p:nvPr>
            <p:ph type="sldNum" sz="quarter" idx="12"/>
          </p:nvPr>
        </p:nvSpPr>
        <p:spPr>
          <a:xfrm>
            <a:off x="10167042" y="6356350"/>
            <a:ext cx="1186758" cy="365125"/>
          </a:xfrm>
        </p:spPr>
        <p:txBody>
          <a:bodyPr vert="horz" lIns="91440" tIns="45720" rIns="91440" bIns="45720" rtlCol="0" anchor="ctr">
            <a:normAutofit/>
          </a:bodyPr>
          <a:lstStyle/>
          <a:p>
            <a:pPr>
              <a:spcAft>
                <a:spcPts val="600"/>
              </a:spcAft>
              <a:defRPr/>
            </a:pPr>
            <a:fld id="{A39E18A1-5388-48D7-9BA0-F6425AA8662B}" type="slidenum">
              <a:rPr lang="en-US">
                <a:solidFill>
                  <a:prstClr val="black">
                    <a:tint val="75000"/>
                  </a:prstClr>
                </a:solidFill>
                <a:latin typeface="Calibri" panose="020F0502020204030204"/>
              </a:rPr>
              <a:pPr>
                <a:spcAft>
                  <a:spcPts val="600"/>
                </a:spcAft>
                <a:defRPr/>
              </a:pPr>
              <a:t>4</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3955004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C7B24C9-4D38-4B5C-9A30-53E8359437B1}"/>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Feedback and Follow-Up</a:t>
            </a:r>
          </a:p>
        </p:txBody>
      </p:sp>
      <p:pic>
        <p:nvPicPr>
          <p:cNvPr id="9" name="Picture Placeholder 12" descr="A photo of a person typing on a laptop that is balanced on his lap&#10;">
            <a:extLst>
              <a:ext uri="{FF2B5EF4-FFF2-40B4-BE49-F238E27FC236}">
                <a16:creationId xmlns:a16="http://schemas.microsoft.com/office/drawing/2014/main" id="{C5CD69AB-A58E-4AE1-BC52-CEA00DD6B13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62951" y="0"/>
            <a:ext cx="5797183" cy="6858000"/>
          </a:xfrm>
          <a:prstGeom prst="rect">
            <a:avLst/>
          </a:prstGeom>
          <a:ln>
            <a:solidFill>
              <a:schemeClr val="accent1"/>
            </a:solidFill>
          </a:ln>
          <a:effectLst/>
        </p:spPr>
      </p:pic>
      <p:cxnSp>
        <p:nvCxnSpPr>
          <p:cNvPr id="23" name="Straight Connector 2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8A1E3"/>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9A0886EC-1503-47CE-9C59-5791D328E8C2}"/>
              </a:ext>
            </a:extLst>
          </p:cNvPr>
          <p:cNvSpPr>
            <a:spLocks noGrp="1"/>
          </p:cNvSpPr>
          <p:nvPr>
            <p:ph type="body" sz="quarter" idx="10"/>
          </p:nvPr>
        </p:nvSpPr>
        <p:spPr>
          <a:xfrm>
            <a:off x="4965431" y="2438400"/>
            <a:ext cx="6586489" cy="3785419"/>
          </a:xfrm>
        </p:spPr>
        <p:txBody>
          <a:bodyPr vert="horz" lIns="91440" tIns="45720" rIns="91440" bIns="45720" rtlCol="0">
            <a:normAutofit/>
          </a:bodyPr>
          <a:lstStyle/>
          <a:p>
            <a:pPr>
              <a:lnSpc>
                <a:spcPct val="90000"/>
              </a:lnSpc>
            </a:pPr>
            <a:r>
              <a:rPr lang="en-US" sz="2100" dirty="0"/>
              <a:t>After the webinar, you can send follow-up questions and feedback about the webinar to </a:t>
            </a:r>
            <a:r>
              <a:rPr lang="en-US" sz="2100" dirty="0">
                <a:hlinkClick r:id="rId3"/>
              </a:rPr>
              <a:t>NCAPPS@hsri.org</a:t>
            </a:r>
            <a:r>
              <a:rPr lang="en-US" sz="2100" dirty="0"/>
              <a:t>.</a:t>
            </a:r>
          </a:p>
          <a:p>
            <a:pPr marL="0" indent="0">
              <a:lnSpc>
                <a:spcPct val="90000"/>
              </a:lnSpc>
              <a:buNone/>
            </a:pPr>
            <a:r>
              <a:rPr lang="en-US" sz="2100" dirty="0"/>
              <a:t>(Please note that this email address is not monitored during the webinar.)</a:t>
            </a:r>
          </a:p>
          <a:p>
            <a:pPr>
              <a:lnSpc>
                <a:spcPct val="90000"/>
              </a:lnSpc>
            </a:pPr>
            <a:r>
              <a:rPr lang="en-US" sz="2100" dirty="0"/>
              <a:t>The recorded webinar, along with a PDF version of the slides and a plain language summary, will be available within a few weeks at NCAPPS.acl.gov. We will also include questions and responses in the materials that are posted following the webinar.</a:t>
            </a:r>
          </a:p>
        </p:txBody>
      </p:sp>
      <p:sp>
        <p:nvSpPr>
          <p:cNvPr id="7" name="Slide Number Placeholder 6">
            <a:extLst>
              <a:ext uri="{FF2B5EF4-FFF2-40B4-BE49-F238E27FC236}">
                <a16:creationId xmlns:a16="http://schemas.microsoft.com/office/drawing/2014/main" id="{2D724886-80D2-490F-8EA0-EDF219062DD8}"/>
              </a:ext>
            </a:extLst>
          </p:cNvPr>
          <p:cNvSpPr>
            <a:spLocks noGrp="1"/>
          </p:cNvSpPr>
          <p:nvPr>
            <p:ph type="sldNum" sz="quarter" idx="13"/>
          </p:nvPr>
        </p:nvSpPr>
        <p:spPr>
          <a:xfrm>
            <a:off x="10167042" y="6356350"/>
            <a:ext cx="1186758" cy="365125"/>
          </a:xfrm>
        </p:spPr>
        <p:txBody>
          <a:bodyPr vert="horz" lIns="91440" tIns="45720" rIns="91440" bIns="45720" rtlCol="0" anchor="ctr">
            <a:normAutofit/>
          </a:bodyPr>
          <a:lstStyle/>
          <a:p>
            <a:pPr>
              <a:spcAft>
                <a:spcPts val="600"/>
              </a:spcAft>
              <a:defRPr/>
            </a:pPr>
            <a:fld id="{A39E18A1-5388-48D7-9BA0-F6425AA8662B}" type="slidenum">
              <a:rPr lang="en-US">
                <a:solidFill>
                  <a:prstClr val="black">
                    <a:tint val="75000"/>
                  </a:prstClr>
                </a:solidFill>
                <a:latin typeface="Calibri" panose="020F0502020204030204"/>
              </a:rPr>
              <a:pPr>
                <a:spcAft>
                  <a:spcPts val="600"/>
                </a:spcAft>
                <a:defRPr/>
              </a:pPr>
              <a:t>5</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788750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805929-51BB-4162-9750-C09FC2B63227}"/>
              </a:ext>
            </a:extLst>
          </p:cNvPr>
          <p:cNvSpPr>
            <a:spLocks noGrp="1"/>
          </p:cNvSpPr>
          <p:nvPr>
            <p:ph type="title"/>
          </p:nvPr>
        </p:nvSpPr>
        <p:spPr>
          <a:xfrm>
            <a:off x="0" y="-1101"/>
            <a:ext cx="12192000" cy="974426"/>
          </a:xfrm>
        </p:spPr>
        <p:txBody>
          <a:bodyPr/>
          <a:lstStyle/>
          <a:p>
            <a:pPr algn="ctr"/>
            <a:r>
              <a:rPr lang="en-US" b="1" dirty="0">
                <a:latin typeface="Arial" panose="020B0604020202020204" pitchFamily="34" charset="0"/>
                <a:cs typeface="Arial" panose="020B0604020202020204" pitchFamily="34" charset="0"/>
              </a:rPr>
              <a:t>Who’s Here?</a:t>
            </a:r>
          </a:p>
        </p:txBody>
      </p:sp>
      <p:sp>
        <p:nvSpPr>
          <p:cNvPr id="3" name="Text Placeholder 2">
            <a:extLst>
              <a:ext uri="{FF2B5EF4-FFF2-40B4-BE49-F238E27FC236}">
                <a16:creationId xmlns:a16="http://schemas.microsoft.com/office/drawing/2014/main" id="{82298D18-109B-465A-8894-F0E4E5C9F625}"/>
              </a:ext>
            </a:extLst>
          </p:cNvPr>
          <p:cNvSpPr>
            <a:spLocks noGrp="1"/>
          </p:cNvSpPr>
          <p:nvPr>
            <p:ph type="body" sz="quarter" idx="10"/>
          </p:nvPr>
        </p:nvSpPr>
        <p:spPr>
          <a:xfrm>
            <a:off x="326496" y="1067410"/>
            <a:ext cx="11539007" cy="1311458"/>
          </a:xfrm>
        </p:spPr>
        <p:txBody>
          <a:bodyPr anchor="ctr">
            <a:normAutofit/>
          </a:bodyPr>
          <a:lstStyle/>
          <a:p>
            <a:pPr marL="0" indent="0" algn="ctr">
              <a:spcBef>
                <a:spcPts val="600"/>
              </a:spcBef>
              <a:spcAft>
                <a:spcPts val="600"/>
              </a:spcAft>
              <a:buNone/>
            </a:pPr>
            <a:r>
              <a:rPr lang="en-US" sz="3200" b="1" dirty="0">
                <a:latin typeface="Arial" panose="020B0604020202020204" pitchFamily="34" charset="0"/>
                <a:cs typeface="Arial" panose="020B0604020202020204" pitchFamily="34" charset="0"/>
              </a:rPr>
              <a:t>“In what role(s) do you self-identify? Select all that apply.”</a:t>
            </a:r>
          </a:p>
        </p:txBody>
      </p:sp>
      <p:sp>
        <p:nvSpPr>
          <p:cNvPr id="4" name="TextBox 3">
            <a:extLst>
              <a:ext uri="{FF2B5EF4-FFF2-40B4-BE49-F238E27FC236}">
                <a16:creationId xmlns:a16="http://schemas.microsoft.com/office/drawing/2014/main" id="{DFB1BB4F-60F2-415C-AF0B-9FE56EE695A1}"/>
              </a:ext>
            </a:extLst>
          </p:cNvPr>
          <p:cNvSpPr txBox="1"/>
          <p:nvPr/>
        </p:nvSpPr>
        <p:spPr>
          <a:xfrm>
            <a:off x="741947" y="2299699"/>
            <a:ext cx="11094318" cy="3585597"/>
          </a:xfrm>
          <a:prstGeom prst="rect">
            <a:avLst/>
          </a:prstGeom>
          <a:noFill/>
        </p:spPr>
        <p:txBody>
          <a:bodyPr wrap="square" numCol="2" rtlCol="0">
            <a:spAutoFit/>
          </a:bodyPr>
          <a:lstStyle/>
          <a:p>
            <a:pPr marL="514350" marR="0" lvl="0" indent="-514350" algn="l" defTabSz="881063" rtl="0" eaLnBrk="1" fontAlgn="auto" latinLnBrk="0" hangingPunct="1">
              <a:lnSpc>
                <a:spcPct val="100000"/>
              </a:lnSpc>
              <a:spcBef>
                <a:spcPts val="600"/>
              </a:spcBef>
              <a:spcAft>
                <a:spcPts val="60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Person with a disability/person who uses long-term services and supports</a:t>
            </a:r>
          </a:p>
          <a:p>
            <a:pPr marL="514350" marR="0" lvl="0" indent="-514350" algn="l" defTabSz="881063" rtl="0" eaLnBrk="1" fontAlgn="auto" latinLnBrk="0" hangingPunct="1">
              <a:lnSpc>
                <a:spcPct val="100000"/>
              </a:lnSpc>
              <a:spcBef>
                <a:spcPts val="600"/>
              </a:spcBef>
              <a:spcAft>
                <a:spcPts val="60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Family member/loved one of a person who uses long-term </a:t>
            </a:r>
            <a:r>
              <a:rPr lang="en-US" sz="2400" dirty="0">
                <a:solidFill>
                  <a:prstClr val="black"/>
                </a:solidFill>
                <a:latin typeface="Arial" panose="020B0604020202020204" pitchFamily="34" charset="0"/>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services and supports</a:t>
            </a:r>
          </a:p>
          <a:p>
            <a:pPr marL="514350" marR="0" lvl="0" indent="-514350" algn="l" defTabSz="881063" rtl="0" eaLnBrk="1" fontAlgn="auto" latinLnBrk="0" hangingPunct="1">
              <a:lnSpc>
                <a:spcPct val="100000"/>
              </a:lnSpc>
              <a:spcBef>
                <a:spcPts val="600"/>
              </a:spcBef>
              <a:spcAft>
                <a:spcPts val="600"/>
              </a:spcAft>
              <a:buClrTx/>
              <a:buSzTx/>
              <a:buFontTx/>
              <a:buAutoNum type="arabicPeriod"/>
              <a:tabLst>
                <a:tab pos="4745038"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Self-advocate/advocate</a:t>
            </a:r>
          </a:p>
          <a:p>
            <a:pPr marL="514350" marR="0" lvl="0" indent="-514350" algn="l" defTabSz="881063" rtl="0" eaLnBrk="1" fontAlgn="auto" latinLnBrk="0" hangingPunct="1">
              <a:lnSpc>
                <a:spcPct val="100000"/>
              </a:lnSpc>
              <a:spcBef>
                <a:spcPts val="600"/>
              </a:spcBef>
              <a:spcAft>
                <a:spcPts val="60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Peer specialist/peer mentor</a:t>
            </a:r>
          </a:p>
          <a:p>
            <a:pPr marL="514350" marR="0" lvl="0" indent="-398463" algn="l" defTabSz="914400" rtl="0" eaLnBrk="1" fontAlgn="auto" latinLnBrk="0" hangingPunct="1">
              <a:lnSpc>
                <a:spcPct val="100000"/>
              </a:lnSpc>
              <a:spcBef>
                <a:spcPts val="600"/>
              </a:spcBef>
              <a:spcAft>
                <a:spcPts val="60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Social worker, counselor, or care manager</a:t>
            </a:r>
          </a:p>
          <a:p>
            <a:pPr marL="514350" marR="0" lvl="0" indent="-341313" algn="l" defTabSz="914400" rtl="0" eaLnBrk="1" fontAlgn="auto" latinLnBrk="0" hangingPunct="1">
              <a:lnSpc>
                <a:spcPct val="100000"/>
              </a:lnSpc>
              <a:spcBef>
                <a:spcPts val="600"/>
              </a:spcBef>
              <a:spcAft>
                <a:spcPts val="60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Researcher/analyst</a:t>
            </a:r>
          </a:p>
          <a:p>
            <a:pPr marL="514350" marR="0" lvl="0" indent="-341313" algn="l" defTabSz="914400" rtl="0" eaLnBrk="1" fontAlgn="auto" latinLnBrk="0" hangingPunct="1">
              <a:lnSpc>
                <a:spcPct val="100000"/>
              </a:lnSpc>
              <a:spcBef>
                <a:spcPts val="600"/>
              </a:spcBef>
              <a:spcAft>
                <a:spcPts val="60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Community or faith-based service provider organization employee</a:t>
            </a:r>
          </a:p>
          <a:p>
            <a:pPr marL="514350" marR="0" lvl="0" indent="-341313"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Government employee </a:t>
            </a:r>
          </a:p>
          <a:p>
            <a:pPr marR="0" lvl="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(federal, state, tribal, or municipal)</a:t>
            </a:r>
          </a:p>
        </p:txBody>
      </p:sp>
      <p:sp>
        <p:nvSpPr>
          <p:cNvPr id="2" name="Slide Number Placeholder 1">
            <a:extLst>
              <a:ext uri="{FF2B5EF4-FFF2-40B4-BE49-F238E27FC236}">
                <a16:creationId xmlns:a16="http://schemas.microsoft.com/office/drawing/2014/main" id="{DAF475D6-1C85-421A-BBCE-70D17EA46128}"/>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8A1-5388-48D7-9BA0-F6425AA866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42660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4">
            <a:extLst>
              <a:ext uri="{FF2B5EF4-FFF2-40B4-BE49-F238E27FC236}">
                <a16:creationId xmlns:a16="http://schemas.microsoft.com/office/drawing/2014/main" id="{427F7AF4-72C6-4B71-9E40-53E8BFEF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2001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DC277B-1B9E-4AFF-8A92-2EE66137FE73}"/>
              </a:ext>
            </a:extLst>
          </p:cNvPr>
          <p:cNvSpPr>
            <a:spLocks noGrp="1"/>
          </p:cNvSpPr>
          <p:nvPr>
            <p:ph type="title"/>
          </p:nvPr>
        </p:nvSpPr>
        <p:spPr>
          <a:xfrm>
            <a:off x="424131" y="245082"/>
            <a:ext cx="10515599" cy="932688"/>
          </a:xfrm>
        </p:spPr>
        <p:txBody>
          <a:bodyPr vert="horz" lIns="91440" tIns="45720" rIns="91440" bIns="45720" rtlCol="0" anchor="b">
            <a:normAutofit/>
          </a:bodyPr>
          <a:lstStyle/>
          <a:p>
            <a:r>
              <a:rPr lang="en-US" sz="5400" kern="1200">
                <a:solidFill>
                  <a:schemeClr val="bg1"/>
                </a:solidFill>
                <a:latin typeface="+mj-lt"/>
                <a:ea typeface="+mj-ea"/>
                <a:cs typeface="+mj-cs"/>
              </a:rPr>
              <a:t>Meet Our Speakers</a:t>
            </a:r>
          </a:p>
        </p:txBody>
      </p:sp>
      <p:sp>
        <p:nvSpPr>
          <p:cNvPr id="4" name="Slide Number Placeholder 3">
            <a:extLst>
              <a:ext uri="{FF2B5EF4-FFF2-40B4-BE49-F238E27FC236}">
                <a16:creationId xmlns:a16="http://schemas.microsoft.com/office/drawing/2014/main" id="{470B2E1F-9614-4A60-9AE9-11D08B3CE848}"/>
              </a:ext>
            </a:extLst>
          </p:cNvPr>
          <p:cNvSpPr>
            <a:spLocks noGrp="1"/>
          </p:cNvSpPr>
          <p:nvPr>
            <p:ph type="sldNum" sz="quarter" idx="13"/>
          </p:nvPr>
        </p:nvSpPr>
        <p:spPr>
          <a:xfrm>
            <a:off x="8610600" y="6356350"/>
            <a:ext cx="2743200" cy="365125"/>
          </a:xfrm>
        </p:spPr>
        <p:txBody>
          <a:bodyPr vert="horz" lIns="91440" tIns="45720" rIns="91440" bIns="45720" rtlCol="0" anchor="ctr">
            <a:normAutofit/>
          </a:bodyPr>
          <a:lstStyle/>
          <a:p>
            <a:pPr>
              <a:spcAft>
                <a:spcPts val="600"/>
              </a:spcAft>
            </a:pPr>
            <a:fld id="{A39E18A1-5388-48D7-9BA0-F6425AA8662B}" type="slidenum">
              <a:rPr lang="en-US" smtClean="0"/>
              <a:pPr>
                <a:spcAft>
                  <a:spcPts val="600"/>
                </a:spcAft>
              </a:pPr>
              <a:t>7</a:t>
            </a:fld>
            <a:endParaRPr lang="en-US"/>
          </a:p>
        </p:txBody>
      </p:sp>
      <p:pic>
        <p:nvPicPr>
          <p:cNvPr id="7" name="Picture 6" descr="Image of the panelists.">
            <a:extLst>
              <a:ext uri="{FF2B5EF4-FFF2-40B4-BE49-F238E27FC236}">
                <a16:creationId xmlns:a16="http://schemas.microsoft.com/office/drawing/2014/main" id="{6F5B4153-3E72-4CDF-9094-037D015C9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4649" y="1975928"/>
            <a:ext cx="8182700" cy="4267262"/>
          </a:xfrm>
          <a:prstGeom prst="rect">
            <a:avLst/>
          </a:prstGeom>
        </p:spPr>
      </p:pic>
    </p:spTree>
    <p:extLst>
      <p:ext uri="{BB962C8B-B14F-4D97-AF65-F5344CB8AC3E}">
        <p14:creationId xmlns:p14="http://schemas.microsoft.com/office/powerpoint/2010/main" val="1666758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1">
            <a:extLst>
              <a:ext uri="{FF2B5EF4-FFF2-40B4-BE49-F238E27FC236}">
                <a16:creationId xmlns:a16="http://schemas.microsoft.com/office/drawing/2014/main" id="{E561AD0F-2B15-4989-ABCB-25A120A18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3">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Freeform: Shape 15">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365253" y="-514542"/>
            <a:ext cx="2039436" cy="1444373"/>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7">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82779" y="539055"/>
            <a:ext cx="745834" cy="74583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9">
            <a:extLst>
              <a:ext uri="{FF2B5EF4-FFF2-40B4-BE49-F238E27FC236}">
                <a16:creationId xmlns:a16="http://schemas.microsoft.com/office/drawing/2014/main" id="{028836FF-97B4-4EE9-AF5D-39FF0F5AC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112657" y="1748175"/>
            <a:ext cx="933492" cy="93349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1">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430613" y="5023033"/>
            <a:ext cx="856138" cy="856138"/>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01313" y="5596021"/>
            <a:ext cx="381459" cy="381459"/>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257893" y="5848285"/>
            <a:ext cx="714978" cy="7149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9033" y="5474491"/>
            <a:ext cx="2767017" cy="138350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655520DF-BCFA-4422-B5D9-A5A1FABAD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19"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F74A3C3A-8445-447B-B3C5-64ED6403F268}"/>
              </a:ext>
            </a:extLst>
          </p:cNvPr>
          <p:cNvSpPr>
            <a:spLocks noGrp="1"/>
          </p:cNvSpPr>
          <p:nvPr>
            <p:ph type="title"/>
          </p:nvPr>
        </p:nvSpPr>
        <p:spPr>
          <a:xfrm>
            <a:off x="1116701" y="2452526"/>
            <a:ext cx="4248318" cy="1952947"/>
          </a:xfrm>
          <a:noFill/>
        </p:spPr>
        <p:txBody>
          <a:bodyPr vert="horz" lIns="91440" tIns="45720" rIns="91440" bIns="45720" rtlCol="0" anchor="ctr">
            <a:normAutofit/>
          </a:bodyPr>
          <a:lstStyle/>
          <a:p>
            <a:pPr algn="ctr"/>
            <a:r>
              <a:rPr lang="en-US" sz="3600" kern="1200" dirty="0">
                <a:solidFill>
                  <a:srgbClr val="080808"/>
                </a:solidFill>
                <a:latin typeface="+mj-lt"/>
                <a:ea typeface="+mj-ea"/>
                <a:cs typeface="+mj-cs"/>
              </a:rPr>
              <a:t>Michael Kendrick</a:t>
            </a:r>
          </a:p>
        </p:txBody>
      </p:sp>
      <p:pic>
        <p:nvPicPr>
          <p:cNvPr id="7" name="Picture 6" descr="Picture of Michael Kendrick, a white man, wearing glasses, a navy sweater, and white checked shirt.">
            <a:extLst>
              <a:ext uri="{FF2B5EF4-FFF2-40B4-BE49-F238E27FC236}">
                <a16:creationId xmlns:a16="http://schemas.microsoft.com/office/drawing/2014/main" id="{14726AC9-3C82-4DC9-B0DA-11F7C2E534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009" y="413453"/>
            <a:ext cx="4014446" cy="6031094"/>
          </a:xfrm>
          <a:prstGeom prst="rect">
            <a:avLst/>
          </a:prstGeom>
        </p:spPr>
      </p:pic>
      <p:sp>
        <p:nvSpPr>
          <p:cNvPr id="4" name="Slide Number Placeholder 3">
            <a:extLst>
              <a:ext uri="{FF2B5EF4-FFF2-40B4-BE49-F238E27FC236}">
                <a16:creationId xmlns:a16="http://schemas.microsoft.com/office/drawing/2014/main" id="{D0596262-52B6-4C82-99B9-CFB25E790F50}"/>
              </a:ext>
            </a:extLst>
          </p:cNvPr>
          <p:cNvSpPr>
            <a:spLocks noGrp="1"/>
          </p:cNvSpPr>
          <p:nvPr>
            <p:ph type="sldNum" sz="quarter" idx="13"/>
          </p:nvPr>
        </p:nvSpPr>
        <p:spPr>
          <a:xfrm>
            <a:off x="402492" y="6356350"/>
            <a:ext cx="1852112" cy="365125"/>
          </a:xfrm>
        </p:spPr>
        <p:txBody>
          <a:bodyPr vert="horz" lIns="91440" tIns="45720" rIns="91440" bIns="45720" rtlCol="0" anchor="ctr">
            <a:normAutofit/>
          </a:bodyPr>
          <a:lstStyle/>
          <a:p>
            <a:pPr algn="l">
              <a:spcAft>
                <a:spcPts val="600"/>
              </a:spcAft>
            </a:pPr>
            <a:fld id="{A39E18A1-5388-48D7-9BA0-F6425AA8662B}" type="slidenum">
              <a:rPr lang="en-US" smtClean="0"/>
              <a:pPr algn="l">
                <a:spcAft>
                  <a:spcPts val="600"/>
                </a:spcAft>
              </a:pPr>
              <a:t>8</a:t>
            </a:fld>
            <a:endParaRPr lang="en-US"/>
          </a:p>
        </p:txBody>
      </p:sp>
    </p:spTree>
    <p:extLst>
      <p:ext uri="{BB962C8B-B14F-4D97-AF65-F5344CB8AC3E}">
        <p14:creationId xmlns:p14="http://schemas.microsoft.com/office/powerpoint/2010/main" val="422026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9"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0" name="Oval 9">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1"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3" name="Rectangle 12">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E412C90-413B-4591-87CD-738978DAB030}"/>
              </a:ext>
            </a:extLst>
          </p:cNvPr>
          <p:cNvSpPr>
            <a:spLocks noGrp="1"/>
          </p:cNvSpPr>
          <p:nvPr>
            <p:ph type="ctrTitle"/>
          </p:nvPr>
        </p:nvSpPr>
        <p:spPr>
          <a:xfrm>
            <a:off x="1524000" y="2776538"/>
            <a:ext cx="9144000" cy="1381188"/>
          </a:xfrm>
        </p:spPr>
        <p:txBody>
          <a:bodyPr anchor="ctr">
            <a:normAutofit/>
          </a:bodyPr>
          <a:lstStyle/>
          <a:p>
            <a:r>
              <a:rPr lang="en-US" sz="4000" b="1" dirty="0">
                <a:solidFill>
                  <a:schemeClr val="bg2"/>
                </a:solidFill>
              </a:rPr>
              <a:t>Person-Centeredness: </a:t>
            </a:r>
            <a:br>
              <a:rPr lang="en-US" sz="4000" b="1" dirty="0">
                <a:solidFill>
                  <a:schemeClr val="bg2"/>
                </a:solidFill>
              </a:rPr>
            </a:br>
            <a:r>
              <a:rPr lang="en-US" sz="3200" dirty="0">
                <a:solidFill>
                  <a:schemeClr val="bg2"/>
                </a:solidFill>
              </a:rPr>
              <a:t>Getting Back to the Center</a:t>
            </a:r>
            <a:endParaRPr lang="en-US" sz="4000" dirty="0">
              <a:solidFill>
                <a:schemeClr val="bg2"/>
              </a:solidFill>
            </a:endParaRPr>
          </a:p>
        </p:txBody>
      </p:sp>
      <p:sp>
        <p:nvSpPr>
          <p:cNvPr id="3" name="Subtitle 2">
            <a:extLst>
              <a:ext uri="{FF2B5EF4-FFF2-40B4-BE49-F238E27FC236}">
                <a16:creationId xmlns:a16="http://schemas.microsoft.com/office/drawing/2014/main" id="{F665CE85-176C-49A1-985C-EC2E713160D0}"/>
              </a:ext>
            </a:extLst>
          </p:cNvPr>
          <p:cNvSpPr>
            <a:spLocks noGrp="1"/>
          </p:cNvSpPr>
          <p:nvPr>
            <p:ph type="subTitle" idx="1"/>
          </p:nvPr>
        </p:nvSpPr>
        <p:spPr>
          <a:xfrm>
            <a:off x="1524000" y="4495799"/>
            <a:ext cx="9144000" cy="1304925"/>
          </a:xfrm>
        </p:spPr>
        <p:txBody>
          <a:bodyPr>
            <a:normAutofit/>
          </a:bodyPr>
          <a:lstStyle/>
          <a:p>
            <a:r>
              <a:rPr lang="en-US" sz="1800" dirty="0"/>
              <a:t>Dana Lloyd</a:t>
            </a:r>
          </a:p>
          <a:p>
            <a:r>
              <a:rPr lang="en-US" sz="1800" dirty="0"/>
              <a:t>Georgia Advocacy Office</a:t>
            </a:r>
          </a:p>
          <a:p>
            <a:r>
              <a:rPr lang="en-US" sz="1800" dirty="0"/>
              <a:t>dlloyd@thegao.org</a:t>
            </a:r>
          </a:p>
        </p:txBody>
      </p:sp>
    </p:spTree>
    <p:extLst>
      <p:ext uri="{BB962C8B-B14F-4D97-AF65-F5344CB8AC3E}">
        <p14:creationId xmlns:p14="http://schemas.microsoft.com/office/powerpoint/2010/main" val="415254292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Custom 36">
      <a:dk1>
        <a:sysClr val="windowText" lastClr="000000"/>
      </a:dk1>
      <a:lt1>
        <a:sysClr val="window" lastClr="FFFFFF"/>
      </a:lt1>
      <a:dk2>
        <a:srgbClr val="44546A"/>
      </a:dk2>
      <a:lt2>
        <a:srgbClr val="E7E6E6"/>
      </a:lt2>
      <a:accent1>
        <a:srgbClr val="095190"/>
      </a:accent1>
      <a:accent2>
        <a:srgbClr val="BF202F"/>
      </a:accent2>
      <a:accent3>
        <a:srgbClr val="F9A21E"/>
      </a:accent3>
      <a:accent4>
        <a:srgbClr val="4951BC"/>
      </a:accent4>
      <a:accent5>
        <a:srgbClr val="DEA900"/>
      </a:accent5>
      <a:accent6>
        <a:srgbClr val="ED7D31"/>
      </a:accent6>
      <a:hlink>
        <a:srgbClr val="0563C1"/>
      </a:hlink>
      <a:folHlink>
        <a:srgbClr val="954F72"/>
      </a:folHlink>
    </a:clrScheme>
    <a:fontScheme name="Custom 15">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HSRI">
      <a:dk1>
        <a:sysClr val="windowText" lastClr="000000"/>
      </a:dk1>
      <a:lt1>
        <a:sysClr val="window" lastClr="FFFFFF"/>
      </a:lt1>
      <a:dk2>
        <a:srgbClr val="44546A"/>
      </a:dk2>
      <a:lt2>
        <a:srgbClr val="E7E6E6"/>
      </a:lt2>
      <a:accent1>
        <a:srgbClr val="20422A"/>
      </a:accent1>
      <a:accent2>
        <a:srgbClr val="8D9900"/>
      </a:accent2>
      <a:accent3>
        <a:srgbClr val="015365"/>
      </a:accent3>
      <a:accent4>
        <a:srgbClr val="0094B5"/>
      </a:accent4>
      <a:accent5>
        <a:srgbClr val="44546A"/>
      </a:accent5>
      <a:accent6>
        <a:srgbClr val="ED7D31"/>
      </a:accent6>
      <a:hlink>
        <a:srgbClr val="0563C1"/>
      </a:hlink>
      <a:folHlink>
        <a:srgbClr val="954F72"/>
      </a:folHlink>
    </a:clrScheme>
    <a:fontScheme name="HSRI">
      <a:majorFont>
        <a:latin typeface="SF Pro Display"/>
        <a:ea typeface=""/>
        <a:cs typeface=""/>
      </a:majorFont>
      <a:minorFont>
        <a:latin typeface="Merriweath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874C1F94316945913D17535A18ABBA" ma:contentTypeVersion="13" ma:contentTypeDescription="Create a new document." ma:contentTypeScope="" ma:versionID="f38596960ea107e4b3459b6592bf34fa">
  <xsd:schema xmlns:xsd="http://www.w3.org/2001/XMLSchema" xmlns:xs="http://www.w3.org/2001/XMLSchema" xmlns:p="http://schemas.microsoft.com/office/2006/metadata/properties" xmlns:ns2="2003d475-c1cd-4bdc-9d4f-b1515c77bf82" targetNamespace="http://schemas.microsoft.com/office/2006/metadata/properties" ma:root="true" ma:fieldsID="042c4fb51c78735fd9fbffe8c91b5bee" ns2:_="">
    <xsd:import namespace="2003d475-c1cd-4bdc-9d4f-b1515c77bf8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LengthInSeconds"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03d475-c1cd-4bdc-9d4f-b1515c77bf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9ec7369-dda0-4b84-8af0-ae2f1131efa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003d475-c1cd-4bdc-9d4f-b1515c77bf8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5545D4-33F3-4925-9D2F-063856935144}">
  <ds:schemaRefs>
    <ds:schemaRef ds:uri="2003d475-c1cd-4bdc-9d4f-b1515c77bf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CC017F1-737C-44C7-BA2F-D2930C1A7A3D}">
  <ds:schemaRefs>
    <ds:schemaRef ds:uri="2003d475-c1cd-4bdc-9d4f-b1515c77bf82"/>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CE4E608-11F6-4DC2-B41C-1D73A18520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31786</TotalTime>
  <Words>1741</Words>
  <Application>Microsoft Office PowerPoint</Application>
  <PresentationFormat>Widescreen</PresentationFormat>
  <Paragraphs>214</Paragraphs>
  <Slides>35</Slides>
  <Notes>17</Notes>
  <HiddenSlides>0</HiddenSlides>
  <MMClips>1</MMClips>
  <ScaleCrop>false</ScaleCrop>
  <HeadingPairs>
    <vt:vector size="4" baseType="variant">
      <vt:variant>
        <vt:lpstr>Theme</vt:lpstr>
      </vt:variant>
      <vt:variant>
        <vt:i4>4</vt:i4>
      </vt:variant>
      <vt:variant>
        <vt:lpstr>Slide Titles</vt:lpstr>
      </vt:variant>
      <vt:variant>
        <vt:i4>35</vt:i4>
      </vt:variant>
    </vt:vector>
  </HeadingPairs>
  <TitlesOfParts>
    <vt:vector size="39" baseType="lpstr">
      <vt:lpstr>Office Theme</vt:lpstr>
      <vt:lpstr>1_Office Theme</vt:lpstr>
      <vt:lpstr>2_Office Theme</vt:lpstr>
      <vt:lpstr>White</vt:lpstr>
      <vt:lpstr>Pathways to Person-Centered Decision-Making and Alternatives to Guardianship</vt:lpstr>
      <vt:lpstr>Welcome to Today’s Webinar</vt:lpstr>
      <vt:lpstr>The goal of NCAPPS is to promote systems change that makes person-centered principles not just an aspiration but a reality in the lives of people across the lifespan. </vt:lpstr>
      <vt:lpstr>Webinar Logistics</vt:lpstr>
      <vt:lpstr>Feedback and Follow-Up</vt:lpstr>
      <vt:lpstr>Who’s Here?</vt:lpstr>
      <vt:lpstr>Meet Our Speakers</vt:lpstr>
      <vt:lpstr>Michael Kendrick</vt:lpstr>
      <vt:lpstr>Person-Centeredness:  Getting Back to the Center</vt:lpstr>
      <vt:lpstr>If I have seen further, it is by standing on the shoulders of giants</vt:lpstr>
      <vt:lpstr>where do you see institutional control show up in people's lives?</vt:lpstr>
      <vt:lpstr>One Question</vt:lpstr>
      <vt:lpstr>What is Person Centeredness?</vt:lpstr>
      <vt:lpstr>Moving away from a past characterized by: </vt:lpstr>
      <vt:lpstr>FIVE VALUED EXPERIENCES</vt:lpstr>
      <vt:lpstr>How do we support people to create a good life, a life well lived?</vt:lpstr>
      <vt:lpstr>Ask a Different Question</vt:lpstr>
      <vt:lpstr>let's talk about dignity of reasonable risk </vt:lpstr>
      <vt:lpstr>Supported Decision-Making         Person Centeredness</vt:lpstr>
      <vt:lpstr>DECIDE</vt:lpstr>
      <vt:lpstr>It’s Possible</vt:lpstr>
      <vt:lpstr>What I want, what I wish was different: </vt:lpstr>
      <vt:lpstr>Zones of personal freedom</vt:lpstr>
      <vt:lpstr>Jordan Anderson and Fil Clissa</vt:lpstr>
      <vt:lpstr>Using SDM in Personal Life</vt:lpstr>
      <vt:lpstr>SDM Process</vt:lpstr>
      <vt:lpstr>The Role of Supporters</vt:lpstr>
      <vt:lpstr>Building a Supportive Relationship</vt:lpstr>
      <vt:lpstr>Colorado’s Efforts to Enhance SDM</vt:lpstr>
      <vt:lpstr>Moving Forward in Colorado</vt:lpstr>
      <vt:lpstr>Questions?</vt:lpstr>
      <vt:lpstr>Real-Time Evaluation Questions</vt:lpstr>
      <vt:lpstr>Real-Time Evaluation Questions pt. 2</vt:lpstr>
      <vt:lpstr>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Considering Brain Injury  Why being brain injury-informed is critical for person-centered planning</dc:title>
  <dc:creator>Jessica Maloney</dc:creator>
  <cp:lastModifiedBy>Elayne Otstot</cp:lastModifiedBy>
  <cp:revision>32</cp:revision>
  <dcterms:created xsi:type="dcterms:W3CDTF">2019-07-25T16:47:00Z</dcterms:created>
  <dcterms:modified xsi:type="dcterms:W3CDTF">2022-06-17T20:43:09Z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0x01010011874C1F94316945913D17535A18ABBA</vt:lpwstr>
  </property>
  <property fmtid="{D5CDD505-2E9C-101B-9397-08002B2CF9AE}" pid="3" name="MediaServiceImageTags">
    <vt:lpwstr/>
  </property>
</Properties>
</file>